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304" r:id="rId9"/>
    <p:sldId id="305" r:id="rId10"/>
    <p:sldId id="306" r:id="rId11"/>
    <p:sldId id="309" r:id="rId12"/>
    <p:sldId id="307" r:id="rId13"/>
    <p:sldId id="264" r:id="rId14"/>
    <p:sldId id="310" r:id="rId15"/>
    <p:sldId id="265" r:id="rId16"/>
    <p:sldId id="312" r:id="rId17"/>
    <p:sldId id="311" r:id="rId18"/>
    <p:sldId id="313" r:id="rId19"/>
    <p:sldId id="266" r:id="rId20"/>
    <p:sldId id="267" r:id="rId21"/>
    <p:sldId id="268" r:id="rId22"/>
    <p:sldId id="317" r:id="rId23"/>
    <p:sldId id="269" r:id="rId24"/>
    <p:sldId id="270" r:id="rId25"/>
    <p:sldId id="271" r:id="rId26"/>
    <p:sldId id="285" r:id="rId27"/>
    <p:sldId id="314" r:id="rId28"/>
    <p:sldId id="315" r:id="rId29"/>
    <p:sldId id="316" r:id="rId30"/>
    <p:sldId id="320" r:id="rId31"/>
    <p:sldId id="318" r:id="rId32"/>
    <p:sldId id="319" r:id="rId33"/>
    <p:sldId id="261" r:id="rId34"/>
    <p:sldId id="272" r:id="rId35"/>
    <p:sldId id="273" r:id="rId36"/>
    <p:sldId id="274" r:id="rId37"/>
    <p:sldId id="275" r:id="rId38"/>
    <p:sldId id="278" r:id="rId39"/>
    <p:sldId id="279" r:id="rId40"/>
    <p:sldId id="321" r:id="rId41"/>
    <p:sldId id="322" r:id="rId42"/>
    <p:sldId id="330" r:id="rId43"/>
    <p:sldId id="331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276" r:id="rId52"/>
    <p:sldId id="280" r:id="rId53"/>
    <p:sldId id="281" r:id="rId54"/>
    <p:sldId id="282" r:id="rId55"/>
    <p:sldId id="283" r:id="rId56"/>
    <p:sldId id="284" r:id="rId57"/>
    <p:sldId id="286" r:id="rId58"/>
    <p:sldId id="287" r:id="rId59"/>
    <p:sldId id="288" r:id="rId60"/>
    <p:sldId id="289" r:id="rId61"/>
    <p:sldId id="290" r:id="rId62"/>
    <p:sldId id="291" r:id="rId63"/>
    <p:sldId id="292" r:id="rId64"/>
    <p:sldId id="293" r:id="rId65"/>
    <p:sldId id="294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3" r:id="rId74"/>
    <p:sldId id="30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08:47.3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12564 1 24575,'10'78'0,"0"1"0,-1 0 0,0 1 0,-1 0 0,1-3 0,2 21 0,-1 0-328,-4-24 0,-2 2 0,-1 3 33,-1 7 1,-1 2 0,-3 1 294,-3 4 0,-3 1 0,-4 0 0,-4 1 0,-4 0 0,-4-2 0,-4-1 0,-4-2 0,-2-4 0,3-16 0,-3-3 0,1-4 0,-12 13 0,2-9 301,9-22 0,1-5-301,-27 14 0,-12 5 0,-10-6 0,-5-5 0,-1-13 309,8-8-309,3-10 0,-4-3 0,-6-4 0,31-6 0,-3-1 478,-4 0 0,-2-2-478,-9 1 0,0-1 0,0 0 0,1-2 0,7 0 0,1-2 0,8-3 0,3-4 0,-32-15 0,25-10 0,23-1 0,20 3 0,10 6 0,6 3 0,2 2 0,0-1 0,0-2 0,0-8 0,2-1 0,10-14 0,9-3 0,10 0 0,13 0 0,10 5 0,23-9 0,-24 24 0,5 2 0,10-3 0,4 3 0,9 4 0,4 4 0,6 5 0,3 6 0,4 4 0,2 4-215,-29 0 1,1 1-1,1 3 215,2 1 0,0 2 0,1 3 0,0 5 0,1 3 0,-3 3 0,-3 3 0,-2 4 0,-4 1 0,18 15 0,-8 3 0,-9 1 0,-7 1 0,-13-8 0,-4 0 0,-4 1 0,-1 2 0,0 2 0,-3 1 0,-3 1 0,-3 1 0,2 4 0,0 2 0,-3 1 0,0 2 0,1 3 0,-1 1 0,1 6 0,0 3 0,4 14 0,0 5 0,-11-25 0,0 2 0,-1 1 0,0 4 0,-1 2 0,-1-1 0,-3 3 0,-1 0 0,-2-1 0,-3-1 0,-2-1 0,-2 1 0,-1-2 0,-3 1 0,-3-2 0,-3-1 0,-4-2 0,-6-1 0,-15 26 0,-11-4 0,-14-3 0,-7-7 0,0-10 0,-4-6-492,-5-5 0,-2-7 0,5-9 0,-1-5 0,-5-2 0,-3-4 0,-9 2 0,-3-4 164,23-10 0,-1-2 0,-4-1 169,-10 0 1,-3-2-1,-4-1-87,15-3 0,-3-1 0,-1-1 0,0-1 0,-5 1 0,-2-1 0,1 0 0,0-1 0,6 0 0,0-1 0,1 0 0,-2-1 0,-6 0 0,0-1 0,-2-1 0,2-2 137,2-2 0,2-1 0,-2-2 0,-2-3-88,7-1 0,-2-2 1,-1-1-1,-1-3 0,-1-3 160,-9-3 1,-2-2 0,-1-4 0,0-2 0,-1-4 36,10 1 0,0-3 0,-1-3 0,0-2 0,0-1 0,-1-2-52,8 2 0,-1-1 1,-1-2-1,1-1 0,0-2 1,0-1-1,1-1 52,0-1 0,1-2 0,0-2 0,0 0 0,1-2 0,0-1 0,1 0 0,0-2 0,0-1 0,0-2 0,1 0 0,1-1 0,0 0 0,2-1 0,1 0 0,1-1 0,2 0 0,0 0 0,0-1 0,1 0 0,-1-1 0,2 2 0,0-1 0,0 0 0,0 0 0,1 0 0,0 0 0,0 0 0,0 0 0,1 0 0,0 0 0,-1 0 0,1 0 0,1 1 0,-1 1-112,3 3 0,0-1 0,0 2 0,0-1 0,0 2 0,1 0 0,0 2 112,-6-6 0,-1 1 0,1 1 0,1 2 0,0 1 0,3 1 0,-4 0 0,2 1 0,1 2 0,1 2 0,2 2 0,-3 0 0,2 1 0,2 4 0,2 2 327,-4-1 1,4 3 0,1 3 163,-19-9 1,1 2-381,-2 0 0,-1 2-111,0 5 0,0 3 0,0 0 0,0 3 0,2 3 0,1 3 0,-3 1 0,1 2 397,1 2 0,0 4-397,0 1 0,-2 4 0,-4 4 0,-2 3 0,17 3 0,-3 1 0,-1 1 327,-7 2 1,-1 1 0,-1 3-1,-6 2 1,-2 2 0,1 4-118,-1 5 0,1 3 0,1 5-210,3 5 0,2 4 0,1 3 0,6 2 0,1 3 0,2 1 0,2 0 0,2 0 0,2 1 0,6-2 0,2 0 0,2-1 491,-20 16 1,4 0-1,2 1 1,5 0-15,11-8 0,4-2-477,4-2 0,2-2 0,-23 31 0,14-12 0,6-2 0,3 0 0,0 2 0,2 2 983,1-2-38,7-6 38,3-6-488,2-8 324,2-2-819,5-9 0,5-3 0,6-9 0,3-7 0,0 0 0,-3 1 0,-3 4 0,-4 3 0,0 0 0,1-4 0,2-3 0,2-4 0,2-3 0,0-2 0,0-3 0,0-2 0,0-1 0,1-11 0,-6-16 0,-3-21 0,-8-22 0,-6-14 0,0-5 0,2 4 0,3 9 0,8 19 0,4 10 0,5 13 0,1 6 0,1 1 0,0 2 0,0-1 0,4 4 0,1-2 0,0 1 0,-1 1 0,0-2 0,1 0 0,1 2 0,-2 2 0,1 10 0,0 55 0,1-6 0,1 31 0,0 11 0,0-3 0,0 1 0,0 9 0,0 1 0,0 2 0,0-5 0,0-25 0,0-3 0,0-1 0,0-1 0,0 42 0,2-11 0,1-14 0,0-20 0,-1-16 0,-2-16 0,2-9 0,2-5 0,7-4 0,1-5 0,5-8 0,-2-10 0,16-12 0,26-12 0,-10 17 0,5 0 0,4 2 0,2 0 0,4 0 0,1 1 0,-5 4 0,-1 2 0,2 1 0,1 1-318,4-1 0,2 1 318,7 0 0,2 1-492,4-1 0,2 2 425,0 1 0,0 2 67,3 1 0,-1 3 0,-12 1 0,-1 2 0,-5 0 0,-1 1 0,-7 2 0,-2 1 0,1-1 0,-2 1 0,42 1 0,-20 0 0,-34 1 0,-25 0 0,-10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13.7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24575,'0'63'0,"0"14"0,0 18 0,0-44 0,0-1 0,0 29 0,0-22 0,0-24 0,0-13 0,0-3 0,0-2 0,0-3 0,0 3 0,7 3 0,14 5 0,21 3 0,23 2 0,14 3 0,2 0 0,-10 0 0,-22-8 0,-17-6 0,-14-6 0,-6-2 0,0 1 0,-4-3 0,1 0 0,0-2 0,0 5 0,0 6 0,-3-7 0,-2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08.0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08.4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09.87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0 431 24575,'0'-35'0,"3"2"0,7 3 0,3 1 0,3 0 0,-1 0 0,0 6 0,-1 4 0,-2 4 0,0 0 0,-2 3 0,5-1 0,2 1 0,4-1 0,2-1 0,1 0 0,5 0 0,5-1 0,10-2 0,3 0 0,-2 2 0,-9 5 0,-9 5 0,-7 3 0,-3 2 0,-1 0 0,3 0 0,2 0 0,2 0 0,7 0 0,5 0 0,7 0 0,2 0 0,0 4 0,-6 5 0,-1 6 0,1 6 0,-3 6 0,-4-2 0,-7-1 0,-8-4 0,-1 0 0,-1 2 0,-1 4 0,0 3 0,-2 0 0,0 3 0,-1-2 0,-1 0 0,-3-3 0,-1 0 0,-3 2 0,1-1 0,-2 0 0,-1-1 0,0-12 0,0-3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2.5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4981 879 24575,'-42'-53'0,"-4"-2"0,-1 8 0,-4-5 0,-17-15 0,30 32 0,-2 0 0,-8-5 0,-3 0 0,-7-1 0,-3 2 0,-7 1 0,-4 3 0,-8 1 0,-3 3 0,-5 3 0,-3 2 0,26 9 0,-2 1 0,-1 1-194,-3 1 1,-1 2 0,-1 0 193,-2 1 0,-1 1 0,1 0 0,7 2 0,2 0 0,1 0 0,-26-2 0,4 2-492,17 1 0,2 2 392,5 0 0,1 2 100,-2 1 0,-1 1 0,3 1 0,0 0 0,0 0 0,0 0 0,3 0 0,-1 0 0,-1 0 0,0 0 0,0 0 0,-1 0 0,-11 0 0,-2 0 0,-6 0 0,-3 0 0,-5 2 0,-1 1 0,0 4 0,2 3 0,6 4 0,4 4 0,6 5 0,2 4 272,5 2 1,2 2-273,2 2 0,2 1 491,3 2 1,1 1-374,3-2 0,2 2-118,2 2 0,1 0 0,8-3 0,2-1 0,-23 28 0,17-11 0,12-10 0,3 8 0,3 5 0,1 4 0,4 19 0,2 7 0,1 6-394,9-38 0,0 2 394,0 2 0,1 3-44,0 15 1,2 5 43,0 13 0,2 2 0,1-24 0,1 0 0,0 1 0,1 0 0,1 0 0,0 1 0,2-1 0,1 1 0,2-1-160,2 2 1,1 0 0,2-1 159,2-2 0,0-1 0,2 0 0,2 1 0,1 1 0,2-2 0,1-3 0,0 0 0,1-3 0,7 21 0,2-5 0,0-7 0,1-4 0,-5-15 0,-1-3 0,1-5 0,0-2 0,1 1 0,2-1 0,0-2 0,1-1 0,3 3 0,1-1 0,1-3 0,1 0 0,3 1 0,1-2 0,-3-4 0,0-1 0,7 3 0,1-1 0,1 0 0,4 0-26,14 7 1,5 1 25,6 2 0,4-2 0,2-2 0,1-2 0,0-2 0,-1-3 381,-10-8 1,-1-2-382,-4-2 0,-1-2 44,-8-5 0,-1-3-44,-3-1 0,-1-2 0,2-3 0,-1-2 0,-3-1 0,-1-2 0,47 1 0,-9-3 0,0 0 499,-1 0-499,0 0 0,-5 0 0,-4 0 0,14 0 0,-6-5-527,10-11 527,-4-11 0,-38 6 0,2-3 0,8-4 0,2-2 0,4-2 0,0-2 0,4-3 0,-1-1 0,-9 3 0,-1-1 0,-3 0 0,-2 0 290,-6-2 1,-1-1-291,-1 0 0,-1-2 0,-1-2 0,-3 0 0,-8 6 0,-2 1 0,25-24 0,-19 14 0,-5 7 0,1-2 0,-1-1 0,5-6 0,0 0 0,5-7 0,3-5 0,2-2 0,3-10 0,-21 25 0,0-3 0,3-6 0,0-3 0,2-7 0,-2-3 0,1-2 0,-3 0 0,-4 3 0,-3 1 0,-4 2 0,-1-2 0,-1-4 0,-2-2 0,-1-4 0,-1 0 0,-3-3 0,-3-1 0,-1 0 0,-2 1 0,-4 11 0,-2 3 0,-2 5 0,0 3 0,0-33 0,0 9 0,-5 1 0,-5 9 0,-7-10 0,-5 12 0,-2 1 0,-7-10 0,-9-8 0,15 38 0,-1-1 0,-4-4 0,-3 1 0,-4 0 0,-1 2 0,-2 1 0,-2 1 0,-1 4 0,-1 0 0,0 3 0,-1 1 0,2 2 0,-1 4 0,3 3 0,2 4 0,-8-8 0,16 17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3.7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1405 0 24575,'-68'2'0,"-25"13"0,32 0 0,-2 5 0,-9 5 0,-1 5 0,-1 6 0,1 3 0,3 4 0,3 0 0,11-5 0,3-1 0,10-4 0,3-1 0,-23 22 0,6 0 0,2 0 0,1 3 0,9-5 0,4-2 0,-3 2 0,9-3 0,1-5 0,10-6 0,3-4 0,6-7 0,7-13 0,5-4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6.4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24575,'56'75'0,"-26"-34"0,-1 1 0,1 4 0,-2 2 0,-2-2 0,-4 1 0,11 41 0,-17-23 0,-10-11 0,-4-13 0,-2-7 0,0-3 0,0-6 0,0 0 0,0-2 0,0-2 0,0-7 0,0-6 0,0-4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8.1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464 1 24575,'0'37'0,"0"9"0,0-5 0,0 3 0,0-8 0,0-10 0,0-5 0,0-6 0,0-3 0,0-3 0,0-1 0,0 5 0,0 13 0,0 26 0,0 10 0,0 4 0,0-16 0,0-21 0,0-3 0,0-9 0,0-2 0,0-1 0,0 1 0,0 5 0,0 3 0,0 10 0,0 15 0,0 11 0,0 4 0,0-9 0,0-17 0,-2-18 0,-2-9 0,-2-8 0,-15 1 0,2 1 0,-9 6 0,0 7 0,-3 4 0,-4 1 0,-8 6 0,-8 8 0,-5 10 0,0 3 0,14-7 0,16-13 0,15-16 0,6-6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9.41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24575,'0'62'0,"0"27"0,0-36 0,0 0 0,0-1 0,0-2 0,0 43 0,0-27 0,0-6 0,0-2 0,0-11 0,0-5 0,0-9 0,0 1 0,0-5 0,0 0 0,0-1 0,0-2 0,0-2 0,0-1 0,0-5 0,0-5 0,2-1 0,3-4 0,7 3 0,4 4 0,4 5 0,1 5 0,-3 1 0,1-1 0,-2-2 0,0-4 0,-3-5 0,-2-2 0,-2-1 0,2 6 0,8 10 0,11 11 0,-13-14 0,2-1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5:15.8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1149 0 24575,'37'88'0,"0"0"0,-1 0 0,1 0 0,-1 0 0,1 0 0,0 0 0,-1 0 0,1 0 0,-1 0 0,1 0 0,0 0 0,-1 0 0,1 0 0,-1 0 0,1 0 0,1 6 0,1 1 0,1 2 0,1 0 0,-1 1 0,0-1 0,-1-2 0,-1-1 0,-2-2 0,-2-3 0,-3-4 0,-3-5 0,-3-4 0,-5-5-197,5 29 0,-9-12 1,-6-6-1,-1-1 0,2 4 0,1 11 0,-1 1 1,-1 1-1,-1 0 0,0 0 0,-2 1 0,0 1 1,-2 0-1,-1-2 0,-1 0 0,-3-6 0,0-1 1,-3-1-1,0-2 0,-1-1-49,-2 12 0,-1-2 0,-2-2 0,-3-3 112,-1-11 0,-2-3 1,-3-2-1,-3-4 357,-9 12 1,-5-5 0,-4-5-224,-2-8 0,-3-4 0,-1-3 0,-18 16 0,-1-6 0,2-15 0,0-6 0,9-14 0,0-4 0,-1-6 0,-1-3 0,-3 0 0,-2-3 0,-1-4 0,-2-1 0,-1-3 0,0-1 0,8-4 0,0-2 0,0 0 0,0-2 0,0-3 0,-1-3 0,-2-1 0,-1-4 0,-1-4 0,-1-6 0,-6-8 0,0-8 0,-1-10 0,2-9 0,-3-12 0,6-9 327,22 18 1,4-4 0,6-4-1,4-6 1,6-4 0,5-1-308,2-7 1,6-2 0,6-1 5,8-8 0,8-1 1,7 1-27,1 21 0,5 1 0,5 0 0,6 2-246,13-5 0,9 0 0,4 3 0,2 3 0,-2 6 0,3 4 0,2 2 0,0 3 0,1 5 0,1 3 0,0 2 0,-1 4-82,13-6 0,-1 4 0,0 3 0,-8 7 0,0 4 0,1-1 0,5-2 0,2 1 0,0 0 13,3 2 0,0 0 1,0 1 314,1 0 0,1 2 0,-1 1 0,-2 3 0,0 2 0,1 0 0,3 1 0,0-1 0,1 2 0,0 2 0,0 1 0,1 1-328,4 0 0,0 1 0,1 1 268,-19 2 1,-1 2-1,2 0 1,3 0 59,15-1 0,2 1 0,3 0 0,3 1 0,-12 1 0,2 1 0,2-1 0,1 1 0,1 0-164,-6 0 0,1 0 0,1 0 0,1 0 0,1 0 0,-1 0 120,3 1 1,1 0 0,1 0 0,-1 0 0,0 0 0,0 0 43,-2 0 0,0 1 0,0-1 0,-1 1 0,-1-1 0,-1 1 196,9 0 1,-1-1-1,-1 1 1,-2 0 0,-3 1-1,-10 0 1,-1 1-1,-2-1 1,-3 1 0,-3 0 130,25-1 1,-5 0 0,-8 1 163,2 1 1,-13 0-401,15 0 892,-54 0 0,-22 0 0,-11-3 0,-18-11 0,-18-7 0,-33-17 0,-21-9-492,26 13 1,-3-6-441,-11-10 1,0-4-52,-5-8 0,3-1 0,8 6 0,6 2 0,13 10 0,6 4 0,-13-9 0,21 21 0,7 5 0,10 9 0,4 2 0,5 6 0,38 7 0,18 14 0,44 18 0,-40-7 0,0 3 0,-1 2 0,-3 1 0,32 25 0,-17-6 0,-19-12 0,0 2 0,1 3 0,0 0 0,2 2 0,1-2 0,2 0 0,-3-5 0,-5-5 0,-8-9 0,-6-5 0,-5-2 0,-5-3 0,-8-3 0,-6-2 0,-3 0 0,-6 0 0,-1-2 0,-12 9 0,-4 3 0,-13 18 0,-8 12 0,-18 27 0,21-25 0,-2 4 0,-6 9 0,-1 2 0,-3 4 0,2-2 0,7-10 0,3-3 0,9-12 0,4-6 0,-9 9 0,18-20 0,7-10 0,5 3 0,4-10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17:41.5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24575,'6'75'0,"5"7"0,2-30 0,3 1 0,4 2 0,3 0 0,9 4 0,5 2-492,12 11 0,6 2 164,-10-19 0,3 1 0,2 0 0,6 2 0,2 1 0,2-2 0,3 1 0,2-2 0,1 0 0,0-4 0,1 0 0,3 0 88,-9-9 0,1 0 0,3 1 0,4 1 240,-1 0 0,3 1 0,3 2 0,2 0 0,2 0 0,-2-1 0,1 0 0,2 1 0,2 0 0,2 1 0,1 0-123,-11-7 0,1 1 0,2 0 0,1 0 0,1 0 0,1 0 0,0 0 0,2-1 0,5 2 0,1 0 0,1 1 0,1-2 0,2 1 0,0-2 0,0 0 0,2-2 13,-7-3 1,2-1 0,0 0 0,0-1-1,2-1 1,0 0 0,0-1 0,2-1-1,0-1 11,-6-3 1,2-1 0,0 0-1,1-1 1,1 0 0,0-2-1,0 0 1,-1-1 0,1 0-1,0-2-11,7 1 1,1 0 0,0-2 0,-1 0-1,1-2 1,0 0 0,-1-1 0,0-1-1,0-2 0,-4 0 1,0-2 0,1 0 0,-2-2-1,1 0 1,-1-1 0,-1 0 0,0-2-1,-1 0-13,4 0 0,0-2 0,0 0 0,-1-1 0,-2-1 0,0 0 0,-3-2 0,-3 0-41,11-1 0,-3 0 0,-2-2 0,-2-1 0,-2-1 0,-1-2 95,4-1 0,-2-1 0,-2-2 0,-3-1 0,-4-1 69,21-7 0,-6-2 0,-5-4 0,-14-2 0,-4-4 0,-1-1 0,0 0 0,-2-1 0,-2-2 0,-3-2 0,-3-2 0,0-1 0,-1-1 0,0-1 0,-2 0 0,-2-2 0,-2-1 0,0 0 0,2-2 0,-1 0 0,1-1 0,-2 0 0,0 0 0,0-2 0,2-2 0,1-1 0,-1-1 0,0 1 0,-1 1 0,0-2 0,3-2 0,0-1 0,0 0 0,-1-2 0,0-1 0,-1-1 298,1-2 1,0-1 0,-2-1-299,-4 2 0,-2-1 0,-3-1 0,-4 4 0,-2-1 0,-4 1 491,5-17 1,-6 2-1,-11 16 1,-4 3 491,-1-19 0,-12 34 0,-7 27 0,-8 12 0,-10 6 0,-22 4 0,-37 0-492,16-2 1,-7 2-1,-23 6 1,-5 4-165,26-3 1,-1 3 0,1 0-32,0 2 1,0 1 0,4 0-297,-20 10 0,8 0 0,19-6 0,8-2 0,-8 4 0,48-17 0,75-36 0,13-4 0,-11 3 0,3-3 0,-8 3 0,0-1 0,12-4 0,1-2 0,2-1 0,-1 0 257,-3 2 1,-3 1-258,-11 6 0,-4 2 0,19-9 0,-30 17 0,-15 7 0,-9 3 0,-5 2 0,-1-1 0,1 0 0,1 0 0,2 0 0,1-1 0,1 0 0,1 0 0,2 1 0,-2 1 0,-1 0 0,0 0 0,1-2 0,-2 2 0,1 1 0,-5 5 0,-6 5 0,-3 3 0,-1 1 0,-1 1 0,2 4 0,1 15 0,4 12 0,6 14 0,3 9 0,6 17 0,-8-34 0,0 2-492,1 7 0,0 1 40,3 10 1,1 2 451,3 10 0,1 2-134,1 10 1,-1 2 133,1 2 0,-1-2 0,-4-9 0,0-5 0,-7-22 0,0-5 0,4 12 0,-7-35 0,-6-18 0,-3-6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6:29.7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1005 1 24575,'0'97'0,"0"1"0,0-1 0,0 1 0,0-1 0,0 1 0,0 0 0,0-6 0,0-3 0,0 1 0,0 1 0,0 2 0,0-6 0,0-13-492,0-8 0,0-8 0,0 4 0,0-1 0,0-3 0,0-1 0,0 1 0,0-1 356,0-3 1,0-1 135,0 1 0,0 0-248,0-2 0,0-1 248,0 47 0,0-11 0,0 3 983,0-1-943,0-38 0,0 0-40,0 47 0,0-6 983,0-19 0,0-25 0,-5-18-292,-2-15-691,-2-8 0,-2-4 0,2-3 0,1 0 0,-4 0 0,3 0 0,-3 1 0,1 12 0,1 12 0,0 9 0,0 0 0,5-7 0,-2-11 0,1-7 0,0-5 0,-8-6 0,-14-11 0,-16-11 0,-33-20 0,25 13 0,-4-2 0,-10-6 0,-4-2 0,-4-2 0,1 0 0,9 4 0,3 2 0,12 7 0,4 2 0,-9-6 0,29 18 0,20 13 0,33 28 0,4 5 0,30 27 0,-25-23 0,1 3 0,9 9 0,1 2 0,3 3 0,0 0 0,-6-4 0,-3-3 0,19 21 0,-24-28 0,-14-15 0,-5-4 0,-4-2 0,-2-1 0,-3-2 0,-4-3 0,0-1 0,-1-1 0,8-4 0,-1-1 0,8-4 0,3-6 0,8-7 0,24-18 0,-12 6 0,4-3 0,19-11 0,5-3 0,-12 6 0,2-1 0,0-1-301,24-16 0,-2 1 301,-7 4 0,-4 2 0,-18 9 0,-5 3 0,29-24 0,-4 4 0,-8 5 0,-9 7 0,-17 14 0,-6 6 0,-13 9 0,-4 2 0,-3 6 0,-2 2 602,-3 3-602,-33 2 0,16 1 0,-22 4 0,29-3 0,2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5:11.1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1 396 24575,'46'49'0,"0"0"0,20 13 0,11 4 0,-21-21 0,4 2 0,4 1 0,2-1-246,8 3 0,4 0 0,1 0 0,3-2 49,-10-9 0,2 1 1,1-2-1,1-1 0,3-1 0,7 2 0,4-1 1,0-1-1,1-3 0,-4-1-49,9 1 0,-1-2 0,-2-2 0,1-3 0,-4-1 0,0-2 0,-1-3 0,-3-1-82,9 0 0,-3-3 0,0-4 0,-5-4 0,0-4 0,2 0 82,-13 1 0,1-1 0,2 0 0,0 0 0,2-1 0,0 0 0,0 0 0,1 0 0,2-1 0,0 1 0,0-2 0,-1 0 0,-5-2 0,-2-1 0,0-1 0,1-1 43,3 0 1,0-2 0,1 0 0,-1-3 202,0-2 0,-1-2 0,0-1 0,1-2-175,3-1 1,0-1-1,0-2 1,0-2 174,3-2 0,0-2 0,1-1 0,2-2 0,-11 2 0,2-1 0,1-2 0,1 0 0,0 0 196,6-2 1,0-1-1,2-1 1,0 0 0,-1 0-1,4-2 1,0-1-1,0-1 1,-1 2 0,0-1-156,-5 3 1,0 0-1,-1 1 1,-2 0-1,-1 2 176,6-3 0,-2 2 0,-3 1 0,-2 1-217,10-4 0,-4 3 0,-5 2 491,15-4 1,-10 4-1,-24 10 1,-7 2 491,19-2 0,-42 12 0,-22 5 0,-15-3 0,-15 1 0,-29-1 0,-31-5-762,25 1 1,-3-2-222,-10-5 0,-2-3 0,-7-6 0,-3-3 0,-7-4 0,-2 0 0,-1 1 0,0 0 0,3 3 0,1 3 0,14 6 0,3 3 0,14 4 0,5 2 0,-16-2 0,33 4 0,23 3 0,57 3 0,27 0 0,9 2 0,14 0 0,-23 1 0,4 1 0,2 1-310,9 3 1,3 1 0,-1 1 309,-3 2 0,-1 1 0,-4 2 0,17 6 0,-9 3 0,-30-3 0,-8 1 0,10 6 0,-37-11 0,-14-8 0,-4-5 0,-2-1 928,-2 7-928,-1-1 0,-3 8 0,-2-2 0,0 12 0,-3 33 0,-4-5 0,-4 7 0,-6 26 0,-4 7 0,4-19 0,-2 2 0,0-1-328,0-4 0,0 0 0,0-3 292,-5 25 0,3-5 36,5-21 0,1-6 0,-6 33 0,2-15-166,6-26 166,5-11 0,5-19 0,3-4 0,0-8 0,-5-3 0,-4-2 0,-6-1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44.4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24575,'0'67'0,"0"9"0,0 16 0,0-38 0,0 2 0,0 9 0,0 1-492,0 5 0,0 1 0,0 10 0,0 4 164,1-18 0,0 3 0,2 2 51,4 6 1,2 3 0,5 2 276,1-12 0,3 1 0,3 2 0,2-1 0,6 5 0,3 0 0,4 0 0,2 0 0,8 5 0,4-1 0,3 0 0,2-1-197,-6-12 0,1-1 1,2 0-1,2-1 0,1 0 0,4 1 0,2 0 1,1-1-1,1-1 0,2-1 178,1-1 1,1-1-1,2-1 1,0-2 0,1-1 18,-1-4 0,2 0 0,-1-3 0,1-1 0,-2-2 0,7 3 0,-1-2 0,0-3 0,-2-3 0,16 3 0,-2-4 0,-2-3 0,-16-9 0,-1-3 0,-1-2 0,27 4 0,-1-4 0,-29-9 0,0 0 0,2-2 0,9 1 0,3-1 0,2-2 0,8 1 0,3-2 0,-2 0 0,-4-2 0,-1-1 0,3 0 0,-14-3 0,3 0 0,1 0 0,-1 0 0,1-1 0,-1-1 0,2 0 0,2 0 0,16-1 0,2 1 0,3-1 0,3 0 0,-10-1 0,3-1 0,2 1 0,0-1 0,0-1-164,-14 1 0,0-1 0,1 0 0,-1 0 0,1 0 0,0-2 109,0 1 1,1-1-1,0-1 1,0 0-1,-2 0 1,0-1 54,12-1 0,-1 0 0,-1-1 0,-1-1 0,-1-1-197,-6 0 0,-2-1 1,0-1-1,-2-1 0,-2 0 123,9-3 1,-2-2-1,-3 0 1,-3 0 400,11-5 1,-3 0 0,-6-1-321,-15 3 1,-4 0 0,-6 0-8,2-3 0,-7 1 0,19-9 0,-41 12 983,-17 5 0,-3 3 0,-3 2 0,0 0 0,0 0 0,0-1 0,0 1-440,0 0-543,0 3 0,0 1 0,1 1 0,-32-10 0,-52-18 0,6 0 0,-9-6 0,11 6 0,-4-3 0,0 0-328,-1-3 0,1 0 0,3 0-164,-19-11 0,6 2 0,17 9 0,7 2-492,-13-10 0,14 9 0,8 2 864,13 10 120,5 5 0,6 5 0,4 4 983,4 2 0,96 4-492,-21 9 1,9 3-165,8 2 1,8 3 0,1 2-1,-1 3 1,1 1 0,-2 3-214,-4 0 0,-2 2 1,-3-1-115,21 8 0,-9-2 0,-28-9 0,-7-1 0,15 8 0,-30-13 0,-15-3 0,4-1 0,3 0 0,1 0 766,-1-1-766,1 1 0,-4-1 0,-2 0 0,-2-1 0,-4-1 0,-4-2 0,-5 1 0,-4 0 0,-4 5 0,-1-1 0,-2 17 0,-10 22 0,-7 14 0,-11 25 0,-4 3 0,14-39 0,0 2 0,-1 3 0,1 0 0,2-3 0,1 0 0,0-1 0,0-1 0,-11 40 0,0-3 0,1-11 0,6-11 0,6-17 0,2-12 0,2-15 0,-7-11 0,10-9 0,-3-4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5.5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24575,'45'0'0,"15"0"0,22 0 0,-32 0 0,3 0 0,8 0 0,4 0-492,15 0 0,8 0 451,-15 0 1,5 0 0,5 0-206,-2 0 0,4 0 0,4 0 0,2 0 49,-9 0 0,2 0 1,2 0-1,2 0 0,1 0 33,-5 0 0,2 0 0,2 0 0,0 0 0,0 0 0,1 0 0,1 0 0,0 0 0,1 0 0,0 0 0,0 0 0,-1 0 0,-1 0 0,0 0 0,-1 0 0,1 0 0,-1 0 0,-1 0 0,-1 0 0,0 0 0,-1 0 0,0 0 0,-1 0 0,-1 0-33,7 0 0,-1 0 1,-1 0-1,-2 0 0,-2 0 179,8 0 1,-3 0-1,-3 0 1,-2 0 17,11 0 0,-4 0 0,-6 0 0,15 0 0,-7 0 0,-11 0 0,-3 0 0,3 0 0,0 0 0,-4 0 0,0 0 0,4 0 0,1 0 0,0 0 0,2 0 0,3 0 0,2 0 0,3 0 0,2 0 0,1 0 0,2 0 0,-31-1 0,0 1 0,3 1-98,10-1 0,4 0 1,0 1 97,4 1 0,1 1 0,1 0 0,4 1 0,1 0 0,0 0 0,-6 0 0,0 1 0,0-2 0,-2 1 0,-1-1 0,1 0 0,5-2 0,1 0 0,2 0 135,-18-1 1,1 0 0,1 0 0,1 0-136,5 0 0,0 0 0,1 0 0,-2 0 0,-4 0 0,-1 0 0,-2 0 0,-2 0 0,7 0 0,-3 0 0,-5 0 0,14 0 0,-8 0 0,-26 0 0,-5 0 983,34 0-216,-6 0-767,-9 0 0,6 0 0,4 0 0,5 0 983,16 0-492,-36 0 1,3 0-324,9 0 1,3 0-169,12 0 0,4 0 0,3 0 0,1 0 0,-2 0 0,1 0 0,-1 0 0,0 0 0,-3 0 0,0 0 0,-3 0 0,0 0 0,-2-1 0,-1-1 0,2 0 0,-2 0 0,-14 0 0,-2 0 0,-4 1 0,-3-1 886,36 2-886,-10 0 0,7 0 0,-15 0 0,5 0 0,-10 3 0,-2 3 983,3 6-357,4 1-626,-10-1 983,8-3-701,16-2-282,-39-3 0,3-2 0,10 0 0,3 0 0,2-1 0,-1 1 0,-3-1 0,-3 0 0,-6 0 0,-3 1 0,38 3 0,-21 1 0,-14 0 0,-13-1 0,-4-2 0,-6 1 0,-3-1 0,3 0 0,0 2 0,-1-1 0,1-1 0,0-1 0,-3-2 0,1 0 0,-2 0 0,5 0 0,6 0 0,5 0 0,1 0 0,0 0 0,-1 0 0,-1 0 0,-5 0 0,-9 0 0,-4 0 0,-9 0 0,3 0 0,0 0 0,4 0 0,1 0 0,2 0 0,0 0 0,-1 0 0,1 0 0,2 0 0,6 0 0,0 0 0,0 0 0,-6 0 0,-7 0 0,-7 0 0,-5 0 0,-3 0 0,-2 0 0,0 0 0,-1 0 0,-2 0 0,0 0 0,6 0 0,-2 0 0,-3 0 0,-2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7.0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66 24575,'87'0'0,"-22"0"0,8 0 0,-4 0 0,5 0 0,2 0-328,10 0 0,2 0 0,1 0 10,2 0 0,1 0 0,-3 0 318,-13 0 0,-3 0 0,-2 0 0,19 0 0,-8 0 312,-23 0 1,-4 0-313,43 0 0,1 0 0,-2 0 0,-4 0 0,-14 0 0,-2 0 0,-1 0 0,12 0 320,-4 0-320,12 0 0,2 0 0,-46 0 0,0 0 491,2 0 1,-1 0-487,-1-2 0,0-2-5,-1 0 0,1-1 0,0 0 0,1-1 0,-1 2 0,0 0 0,41 1 0,-21 3 0,-21 0 0,-20 0 0,-5 0 0,0 0 0,-2 0 0,0 0 0,-1 0 0,1 0 0,2 0 0,-2 0 0,6 0 0,7 0 0,3 0 0,0 0 0,-8 0 0,-8 0 0,-5 0 0,-1-2 0,-3-10 0,-6 8 0,-5-7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8.2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17 24575,'100'0'0,"0"0"0,-22 0 0,3 0 0,1 0 0,8 0 0,1 0 0,-1 0 0,-3 0 0,0 0 0,-4 0 0,-10 0 0,-3 0 0,-3 0 0,16 0 0,-6 0 0,-16 0 0,-4 0 0,42 0 0,-17 0 0,-7 0 0,4 0 0,-7 0 0,4 0 0,-6 0 0,3 0 0,-5 0 0,-7 0 0,-2 0 0,2 0 0,-1 0 0,4 0 0,-3 0 0,-1 0 0,5 0 0,6 2 0,9 4 0,-8 1 0,-5-2 0,-14-2 0,-6-3 0,-1 0 0,-3 0 0,1 0 0,-4 0 0,-1 0 0,-10 0 0,-4 0 0,-7 0 0,0 0 0,-2 0 0,-4-4-246,-10-11 0,0 8 0,-8-7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18.1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57 24575,'53'0'0,"1"0"0,6 0 0,2 0 0,10 0 0,3 0 0,2 0 0,-2 0 0,-13 0 0,-2 0 0,-6 0 0,-2 0 0,37 0 0,-22 0 0,7 0 0,-18 0 0,-1 0 0,4 0 0,1 0 0,1 0 0,1 0 0,8 0 0,-2 0 0,4 0 0,-6 0 0,1 0 0,9 0 0,9-5 0,7-2 0,0 1 0,-16-1 0,-11 4 0,-17 0 0,-5 0 0,-1 2 0,-2 1 0,-1 0 0,1 0 0,3 0 0,-3 0 0,5 0 0,-1 0 0,10 0 0,6 0 0,2 0 0,-3 0 0,-2 0 0,2-3 0,6-2 0,8-1 0,4 1 0,4 2 0,-15 3 0,-8 0 0,-14 0 0,-7 0 0,-1 0 0,-4 0 0,1 0 0,-1 0 0,2 0 0,-2 0 0,1 0 0,0 0 0,7 0 0,5 0 0,8 0 0,8 0 0,2 0 0,3 0 0,4 0 0,4 0 0,3 0 0,-11 0 0,-11 0 0,-15 0 0,-4 0 0,1 0 0,2 0 0,2 0 0,-5 0 0,1 0 0,-5 0 0,1 0 0,-1 0 0,3 0 0,3 0 0,11 0 0,7 0 0,8 0 0,6 0 0,-8 0 0,-4 0 0,-16 0 0,-13 0 0,-9 0 0,-7 0 0,-3 0 0,-2 0 0,4 0 0,4 0 0,5 0 0,2 0 0,1 0 0,3 0 0,2 0 0,0 0 0,-7 2 0,-9 0 0,-6 1 0,-7-1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0.4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0 169 24575,'76'2'0,"0"1"0,15-1 0,4-1 0,-20 0 0,4-2 0,1 1-328,6 0 0,1 0 0,0 0 83,-1 0 1,0 0 0,-2 0 244,-12 0 0,-2 0 0,-3 0 0,15 0 0,-6 0 0,-18 0 0,-4 0 0,37 0 0,-3-4 0,-1-2 0,0-4 0,-5 0 0,-33 4 0,2 0 0,3-1 0,3 1 277,12-2 1,4 0-278,5-2 0,2 0 0,6 1 0,2 1 0,-1-1 0,0 0 142,-9 1 0,-3 2-142,-6 2 0,-3 0 0,-10 0 0,-2 1 0,39-1 0,-12 1 0,-17-1 0,-9 1 0,-15 0 878,-4 0-878,-2 2 0,-1 1 0,1 0 0,2 0 0,4 0 0,4 0 0,2 0 0,4 0 0,10 0 0,8 0 0,6 0 0,3 0 0,0 0 0,5 0 0,3 0 0,3 0 0,3 0 0,-2 5 0,-15 1 0,-16 0 0,-19 0 0,-6-3 0,-1 0 0,-2 0 0,0-3 0,-1 0 0,1 0 0,5 0 0,5 0 0,3 0 0,28 3 0,-14 0 0,18 1 0,-23 1 0,-8 0 0,-6 0 0,-6-1 0,-5 1 0,-3-1 0,-6 1 0,-5-3 0,-3 2 0,0-1 0,4-1 0,2 1 0,7 2 0,1 1 0,5 2 0,5 0 0,-1 1 0,5 2 0,1 1 0,2 1 0,-1 0 0,-5-1 0,-6-3 0,3 1 0,10 0 0,11-2 0,10 0 0,-3-2 0,-16-2 0,-15 1 0,-14-3 0,-6 0 0,0-1 0,2-1 0,3 0 0,1 0 0,2 0 0,1 1 0,6 1 0,2 1 0,0-1 0,-6 0 0,-6-2 0,-1 0 0,3 0 0,3 0 0,2 0-246,-1 0 0,-10 0 0,-2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31:14.0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24575,'0'45'0,"0"1"0,0 0 0,0 11 0,0-2 0,0 2 0,0-10 0,0-1 0,0 0 0,0-1 0,0 10 0,0 5 0,0 4 0,0-1 0,0-2 0,0 4 0,2 9 0,6 3 0,6-3 0,5-5 0,-1-19 0,-1-12 0,-3-13 0,-1-5 0,1-1 0,-2 4 0,3 0 0,0 0 0,0 0 0,3 0 0,0 1 0,5 3 0,5 6 0,4 6 0,3 6 0,-2 0 0,-4-4 0,-4-9 0,-4-2 0,-1 2 0,0 9 0,3 12 0,-2-1 0,-2-5 0,-5-12 0,-3-8 0,-1-3 0,0-5 0,-2 1 0,-1 0 0,-1 1 0,-1-2 0,2 4 0,0 8 0,2 17 0,1 17 0,0 15 0,-1 6 0,0 1 0,-2-4 0,-2-8 0,0-11 0,-2-15 0,0-11 0,0-13 0,-1 1 0,1-2 0,-1 2 0,-1 1 0,-1-1 0,0 0 0,0-3 0,0 0 0,0 0 0,0 1 0,0 1 0,0 4 0,0 1 0,2 1 0,0-1 0,0 1 0,0-3 0,-1 1 0,-1-5 0,0-7 0,0-8 0,-12-40 0,-2 9 0,-16-31 0,-7 15 0,-9-6 0,-8-3 0,1 1 0,8 8 0,9 12 0,12 7 0,8 10 0,10 6 0,23 23 0,-1 0 0,17 16 0,-12-12 0,-1-2 0,0-2 0,0 0 0,0 0 0,0 0 0,0 0 0,-2 0 0,-1 0 0,-2-3 0,-2-1 0,2-1 0,0 0 0,0 1 0,-1-4 0,0-7 0,10-16 0,12-15 0,17-16 0,19-18 0,-33 27 0,2 0 0,-1-1 0,-1 1 0,29-25 0,-19 20 0,-20 15 0,-14 13 0,-9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31:14.0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1192 1 24575,'0'66'0,"0"-3"0,0-14 0,0-5 0,0-8 0,0-2 0,0-4 0,0-1 0,0 0 0,0-1 0,0-2 0,0 3 0,0-3 0,0 7 0,0 9 0,0 16 0,0 22 0,0 13 0,-2 6 0,-6-7 0,-6-7 0,-6-3 0,-5-3 0,-2-9 0,3-15 0,0-11 0,7-10 0,1-2 0,-1 2 0,1-2 0,-1 1 0,1-1 0,0 1 0,0-1 0,-1-1 0,3-4 0,-1-2 0,3-5 0,-1 2 0,-2 5 0,-2 19 0,-5 25 0,10-24 0,0 3 0,0 6 0,-1 1 0,0 3 0,1 0 0,1-8 0,0-3 0,-4 31 0,4-24 0,3-13 0,0-1 0,0-2 0,1 0 0,1-4 0,1 4 0,2 3 0,0 2 0,3 8 0,0 13 0,0 10 0,0 9 0,0 1 0,0-3 0,0-4 0,0-8 0,0-7 0,0-8 0,0-11 0,0-6 0,0-10 0,0-7 0,0 0 0,0-3 0,0 0 0,0-5 0,0-2 0,0-3 0,0 0 0,-17-23 0,-2-1 0,-22-24 0,2 3 0,-12-8 0,13 11 0,-3-1 0,1 0 0,0-1 0,-10-6 0,2 2 0,-19-15 0,14 14 0,21 16 0,7 5 0,10 5 0,9 8 0,29 17 0,-4 5 0,17 12 0,-13-4 0,1 0 0,-1-1 0,1 1 0,-4-1 0,-1 1 0,-1 1 0,0 3 0,1 2 0,2 3 0,0 0 0,-2-5 0,-2-4 0,-3-3 0,-1-3 0,-1 1 0,-3-3 0,-2-4 0,-3-4 0,-2-1 0,9 0 0,-3-3 0,5 2 0,-2-6 0,0 0 0,0 0 0,2 0 0,-2 0 0,-1 0 0,1 0 0,-3 0 0,0 0 0,4 0 0,-3 0 0,3 0 0,0 0 0,14 0 0,27-11 0,7-6 0,11-9 0,-9-2 0,-13 5 0,-4 1 0,-9 5 0,-6 1 0,-6 3 0,-5 0 0,-5 1 0,1 2 0,1-4 0,7-8 0,5-7 0,5-9 0,1-2 0,1-3 0,-1 0 0,-1 3 0,0 3 0,-5 7 0,-4 8 0,-7 6 0,-6 7 0,-7 5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2.0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32:35.3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1287 24575,'89'28'0,"-4"-1"0,15 5 0,-27-8 0,6 1 0,5 2 0,1-1-197,-4-3 0,2 1 1,2-1-1,2 0 0,2 0 33,-8-3 0,2 0 0,1 0 0,1 0 0,1-2 0,-2-1 0,0-1 0,1-1 0,-1-1 0,1-1 0,-1-1 0,-1-2-33,11 1 0,-1-2 1,0-1-1,-1-1 0,0-1 0,-4 0 0,0-1 1,-1-1-1,-2 0 0,-1-1-49,7-1 0,-2-1 0,-1-1 0,-3-2 145,18-2 0,-3-1 0,-6-3 101,-17 1 0,-4 0 0,-5-4 0,6-5 0,-8-4 0,-14-1 0,-5-4 0,27-24 0,4-7 0,-3-7 0,-6-5 0,-6-3 0,-29 33 0,2-1 0,0 0 0,1 1 0,2-1 0,1-1 491,5-6 1,2-2-310,11-12 1,2-4-183,8-8 0,2-2 0,-23 23 0,1-2 0,-1 1 0,19-23 0,-3 2 0,-10 9 0,-4 1 0,-7 7 0,-2 2 491,-6 7 1,-2 1 491,17-28 0,-14 21 0,-12 20-56,-14 18-927,-11 14 0,-34 14 0,-20 2 0,4-3 0,-5-2 0,-5 0 0,-4-1 0,-13 2 0,-1 1 0,-1 2 0,1 2 0,8 0 0,4 1 0,14-3 0,6 0 0,-12 9 0,30-12 0,15-3 0,8-3 0,29-3 0,43-1 0,-12-1 0,5-2 0,16-1 0,3-3 0,4-1 0,-1-2 0,-8-1 0,-4 0 0,-13 0 0,-4 1 0,13-3 0,-28 6 0,-17 2 0,-8 2 0,-3-5 0,1-5 0,7-5 0,3-4 0,1 4 0,-1 6 0,-7 4 0,-2 3 0,-1 0 0,-1 0 0,4-3 0,0 0 0,0-2 0,3-1 0,0 1 0,1 2 0,-4 4 0,-5 5 0,-4 14 0,-3-1 0,0 10 0,0-6 0,0 4 0,0 3 0,0 3 0,0 7 0,0 12 0,0 21 0,0 21 0,0-38 0,0 0 0,0 4 0,0-1 0,0-3 0,0 0 0,2 40 0,1-18 0,0-24 0,0-20 0,-3-15 0,0-9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3.5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5.3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24575,'4'50'0,"9"2"0,9 1 0,6-5 0,1-10 0,-8-10 0,3-4 0,3 0 0,0-3 0,2 1 0,-7-2 0,0-2 0,2 0 0,-1-3 0,0 0 0,-4-3 0,2 1 0,-2-1 0,2-1 0,1-1 0,8 0 0,9 0 0,7 2 0,9-1 0,1-1 0,2-3 0,1-3 0,1-2 0,1-2 0,-12 0 0,-8 0 0,-11 0 0,-3 0 0,1 0 0,1 0 0,1 0 0,2 0 0,-1 0 0,-2-3 0,-1-2 0,-2-3 0,0-2 0,2-1 0,6-5 0,3-3 0,4-6 0,1-5 0,0-2 0,0-2 0,-3 1 0,-7 5 0,-6 5 0,-8 5 0,-5 4 0,-2 4 0,-5 1 0,1 0 0,0-2 0,0-1 0,2-3 0,-1 1 0,-1-1 0,-2-2 0,0 0 0,3-7 0,0-4 0,1 1 0,-2 3 0,-4 13 0,-1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8.44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6421 1280 24575,'-33'-46'0,"0"0"0,3 4 0,0 2 0,-25-26 0,11 16 0,0 2 0,4 9 0,2 6 0,0 1 0,5 9 0,-7-1 0,-9-3 0,-2 1 0,-13-5 0,-16-9 0,32 16 0,-2-2 0,-12-7 0,-1-2 0,-3-4 0,1-1 0,-1-1 0,0 0 0,1 0 0,1 2 0,-1 3 0,-2 2 0,-2 2 0,-3 3 0,-4 2 0,-2 3 0,-6 2 0,1 2 0,10 4 0,4 2-235,9 3 0,2 1 235,-41 0 0,16 6 0,-7 1 0,-3 0 0,5-2 0,0 1 0,-1 1 0,7 3 0,-3 0 0,-2 0 0,33 0 0,-2 0 0,-7 0 0,-2 0 0,-9 0 0,-3 0 0,-3 2 0,-2 1 0,0 3 0,0 1 0,-2 2 0,-1 3 0,1 1 0,1 1 0,-2 0 0,1 0 0,2-1 0,2 1 0,13-3 0,2 1 0,8-1 0,2 0 470,-26 8-470,13 0 0,-2 3 0,7 0 0,-2 3 0,-8 9 0,1 1 0,4 0 0,-3 1 0,13-4 0,-9 8 0,25-13 0,-1 3 0,-4 6 0,-1 3 0,-8 6 0,0 3 0,-6 7 0,1 2 0,7-3 0,3 2 0,-1 4 0,3 0 0,7-4 0,3 2 0,5 5 0,3 3 0,1 4 0,3 2 0,5 4 0,2 2 0,-2 11 0,1 1-340,4-13 1,2-3 339,3-4 0,1-4 0,-3 30 0,11-9 0,1 2 0,2 2 0,0-39 0,0 1 0,0-1 0,0 1-492,0 7 0,0 1 170,0-3 0,0 0 322,1-1 0,3 0 0,3 6 0,4 2 0,4 9 0,3 1 0,4 10 0,4 2 0,4 6 0,3 0 0,2-6 0,3-1 0,3 2 0,4 0 0,3-2 0,3-2 0,-3-7 0,2-2 0,-2-4 0,0-4 0,-9-14 0,-2-6 0,24 27 0,-12-23 0,-6-8 0,6 4 0,6 1 0,8 6 0,9-2 0,7 2 0,3-1 0,-2-4 0,3 4 312,-32-23 0,2 1-312,5 0 0,2 1 0,10 2 0,2 0 0,3-3 0,1-3 491,-2-3 1,0-3-142,1-1 0,1-4-350,-1-2 0,1-4 0,-3-1 0,0-3 0,-1-1 0,0-2 0,-1-2 0,-1 0 0,-11-1 0,-2 1 0,-4-2 0,-3 0 0,32 0 0,-9 0 0,0-3 0,9-7 0,2-4 0,0-7-530,6-1 530,-3 0 0,-33 6 0,3-2 0,8-3 0,2-2 0,9-5 0,1-1 0,3-1 0,1-1 0,-1 0 0,-1 0 0,-7 0 0,-1 0 265,-3 1 0,-2-1-265,-6 3 0,-1-1 0,-9 3 0,-1 1 0,-4 0 0,-2 0 0,24-17 0,-15 6 0,-11 6 0,-8 4 0,2-2 0,-2 0 0,2-1 0,-2 0 0,4 0 0,2-4 0,1-1 0,7-8 0,8-13 0,13-10 0,-30 28 0,1 0 0,0-1 0,0 0 0,-1 2 0,0-2 0,1-1 0,-1-1 0,3-5 0,1-2 0,1-6 0,0-3 0,1-5 0,-1-1 0,-2 1 0,-3 1 0,-7 9 0,-2 3 0,16-30 0,-15 23 0,-7 8 0,1-1 0,-1 1 0,2-4 0,0-8 0,1-11 0,-2 0 0,-1-4 0,0-4 0,3-18 0,-12 41 0,-2 0 0,-1-2 0,-2 0 0,-2 3 0,-2 0 0,-1-44 0,-4-2 0,0 47 0,0 1 0,-1 0 0,-1 2 0,-2-32 0,-4 23 0,-3 22 0,-2 11 0,-1-1 0,-1 1 0,1 2 0,-2-2 0,0-3 0,0-5 0,-3-2 0,2 0 0,-2 2 0,-1-3 0,-3-5 0,-5-5 0,-2-5 0,2 3 0,3 9 0,3 11 0,5 11 0,7 11 0,3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9.8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1863 24575,'62'-6'0,"0"-1"0,10-5 0,2-4 0,14-5 0,4-3-328,-26 4 0,2-1 0,1-2 227,3-4 0,1-1 0,-2-1 101,-3-1 0,-2-2 0,0-1 0,-1-3 0,-1-3 0,-3-2 0,-4-1 0,-3-3 0,-2-1 0,19-26 0,-7-2 0,-8 8 0,-6 0 0,-12 9 0,-4 1 420,15-30-420,-12 12 0,1-10 0,-6 5 213,-5 2-213,-5 12 0,-4 2 0,-2-1 654,-1 3-654,-3 5 0,0 9 0,-3 11 0,-3 0 0,-4 8 0,-2 6 0,0 11 0,0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11.1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1104 1719 24575,'-43'0'0,"0"0"0,3 0 0,-3 0 0,0 0 0,-11-3 0,-6-6 0,-3-9 0,1-14 0,6-9 0,3-13 0,-9-20 0,27 28 0,0-3 0,-3-9 0,0-3 0,0-7 0,2-3 0,3-7 0,4-4 0,3-7 0,3-2 0,2-3 0,2-1 0,3 0 0,2 1 0,0 11 0,1 4 0,4 18 0,0 6 0,-4-21 0,4 40 0,2 20 0,4 7 0,0 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12.47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709 1 24575,'2'51'0,"0"0"0,2 37 0,-4 11 0,0-17 0,0-8 0,0-6 0,0-16 0,0-11 0,0-15 0,0-5 0,0-7 0,0 1 0,0 0 0,0 4 0,0 0 0,0 5 0,-11 2 0,-24 12 0,-33 24 0,21-23 0,-3 4 0,-6 6 0,-1 2 0,0 2 0,1 0 0,9-11 0,3-1 0,-24 27 0,25-24 0,18-19 0,4-5 0,6-8 0,6-2 0,4-5 0,3-1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557F-143B-5083-EB43-9A0F233D0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5707C-B4EA-56E6-26CA-92D771918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9874C-C4AE-1B61-5F81-A170E7D1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8CF6-C0C9-354F-9A57-24321A5F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760D-7AC6-6009-9872-FA6E9F8B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1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C6BC-1290-F27D-65BE-A2FF3809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9F0E3-8755-D9DD-5CD3-37B0140A1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6DA0F-0117-6D32-36D8-F907E580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366E5-F68B-959A-2E81-E6EF5C31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3B495-9E84-C0EE-571F-05D6B315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8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455A31-2EA4-330F-1CAB-743AC0667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76E9B-6C31-BB83-1A82-22AC4C42F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554F4-EF93-620D-016A-D2BBBEF2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75EC7-E83F-DABC-4A87-3A15F045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263C8-44FD-80C7-B0B6-7C929F8A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4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D1E9-DC80-EE78-249D-E1A56F26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DF9DF-9734-6F24-32A7-3DC1ACE83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8F900-A767-2A84-B0F5-7ED2044B6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9D50E-6726-333B-B7B0-B4E4D14E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5B04F-C50B-719E-8B24-AF6AD993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3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E961-1BCC-2FF5-6F48-ECA5A7F4B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33A64-33DF-DFAD-5CA5-C960CCB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C7323-2DE5-5E3C-5B22-FFACD9C5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B0BC-BC6F-67E5-7EB5-A1D02724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73431-9229-1AFE-B06E-6C98520B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8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6F40-2BE2-B59C-B2AD-2A78728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17A6B-4DDB-E573-DFEE-A627DDC9C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ECC4C-FF57-E094-9873-5251DF331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F4A90-FDAC-15F9-5053-8A7B34A43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097D9-9A92-03A0-F167-2221DD1D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299DB-A515-3008-3FD5-09059452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3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1E2B-8F55-0BB2-78DB-FA70C502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63B48-2469-FFE4-9AF7-3042D5C81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14C5F-9722-B665-6054-3E5B93FDE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680BA-592E-F75C-9F83-1CA228D8C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3830E-3CA6-B8B4-6025-F7DCD94F6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4632D-9C4B-AB9A-BF25-8D125AD7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C9830F-E537-DD13-F714-55AB272E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D3B627-0732-F156-3D6E-0031194C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6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14A9-6496-1E1B-D40B-F118AB75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2A1F3-BE28-37A7-9A90-E9C9B5CF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69AAD-BC60-EC4A-8A62-E2C6838F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CE7FD-9476-35D1-01DD-E5B9B447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8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70174C-69E7-88F8-213A-27FA8DF5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4CEC8-AF65-A18F-D74E-F3B0B5EE1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317C9-AE20-7DA7-A7E7-3FD2E20B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5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05D4-7AE0-0603-096B-62D26E32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2183A-9183-8690-14FA-5E23EF32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33987-B18F-7632-59E8-8425CA614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4FDD1-82E9-D11B-D1C8-D7A7A303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91FA1-DCAB-A7D0-8B5D-4E4CA34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78B12-C5C6-B6EB-FF2D-B0DFEC91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2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03D5-CC45-6EFA-9DA0-D679E57B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BEBC3-F6DE-4862-6789-CF9DDD127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21FC4-6F40-648D-6230-EF44DA584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03C4C-4C2E-8406-C196-FF76C134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659F0-4D8E-A123-DA74-9D4EC042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C51C1-5ABB-351F-4404-21290F03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BA483A-1A44-2F1C-67BA-24AB3557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1F422-A021-4733-C0C1-D6617FAA3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DAAAF-292E-283D-9F9F-92FA4078F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AE16D7-B7CA-D848-A7B5-59650DDDAC17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A86C2-F33A-E928-4643-4DB4C2E72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EEDC-962F-A63E-37E0-510ED4F6C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1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0.png"/><Relationship Id="rId17" Type="http://schemas.openxmlformats.org/officeDocument/2006/relationships/customXml" Target="../ink/ink9.xml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7.png"/><Relationship Id="rId15" Type="http://schemas.openxmlformats.org/officeDocument/2006/relationships/customXml" Target="../ink/ink8.xml"/><Relationship Id="rId10" Type="http://schemas.openxmlformats.org/officeDocument/2006/relationships/image" Target="../media/image9.png"/><Relationship Id="rId19" Type="http://schemas.openxmlformats.org/officeDocument/2006/relationships/customXml" Target="../ink/ink10.xml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7.xml"/><Relationship Id="rId3" Type="http://schemas.openxmlformats.org/officeDocument/2006/relationships/image" Target="../media/image8.png"/><Relationship Id="rId7" Type="http://schemas.openxmlformats.org/officeDocument/2006/relationships/customXml" Target="../ink/ink14.xml"/><Relationship Id="rId12" Type="http://schemas.openxmlformats.org/officeDocument/2006/relationships/image" Target="../media/image18.png"/><Relationship Id="rId2" Type="http://schemas.openxmlformats.org/officeDocument/2006/relationships/customXml" Target="../ink/ink1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10" Type="http://schemas.openxmlformats.org/officeDocument/2006/relationships/image" Target="../media/image17.png"/><Relationship Id="rId4" Type="http://schemas.openxmlformats.org/officeDocument/2006/relationships/customXml" Target="../ink/ink12.xml"/><Relationship Id="rId9" Type="http://schemas.openxmlformats.org/officeDocument/2006/relationships/customXml" Target="../ink/ink15.xml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ustomXml" Target="../ink/ink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customXml" Target="../ink/ink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customXml" Target="../ink/ink2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57.png"/><Relationship Id="rId4" Type="http://schemas.openxmlformats.org/officeDocument/2006/relationships/customXml" Target="../ink/ink23.xml"/><Relationship Id="rId9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5" Type="http://schemas.openxmlformats.org/officeDocument/2006/relationships/image" Target="../media/image62.png"/><Relationship Id="rId4" Type="http://schemas.openxmlformats.org/officeDocument/2006/relationships/customXml" Target="../ink/ink2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customXml" Target="../ink/ink30.xml"/><Relationship Id="rId4" Type="http://schemas.openxmlformats.org/officeDocument/2006/relationships/customXml" Target="../ink/ink28.xml"/><Relationship Id="rId9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602B-6FE2-29DB-4519-5AAC64ED0C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Data Journalism Part I: Structured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53E3C-14E5-10DF-5352-8C785633B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62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233BF-A3E4-5ADC-0CFC-2366FCCBD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8" y="272725"/>
            <a:ext cx="7772400" cy="6312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CD5D54-BD52-9218-19C7-872B0A88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28" t="34463" r="6434"/>
          <a:stretch>
            <a:fillRect/>
          </a:stretch>
        </p:blipFill>
        <p:spPr>
          <a:xfrm rot="21190161">
            <a:off x="5027720" y="1716746"/>
            <a:ext cx="6617229" cy="1732667"/>
          </a:xfrm>
          <a:prstGeom prst="rect">
            <a:avLst/>
          </a:prstGeom>
          <a:ln w="38100">
            <a:solidFill>
              <a:srgbClr val="E51B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066253-7AE4-77A8-C0BE-144CA92E449A}"/>
                  </a:ext>
                </a:extLst>
              </p14:cNvPr>
              <p14:cNvContentPartPr/>
              <p14:nvPr/>
            </p14:nvContentPartPr>
            <p14:xfrm>
              <a:off x="1775374" y="3925781"/>
              <a:ext cx="4269960" cy="1272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066253-7AE4-77A8-C0BE-144CA92E4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2734" y="3863141"/>
                <a:ext cx="4395600" cy="139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6A204E5-861E-18DC-3A75-8DBA58786FFC}"/>
              </a:ext>
            </a:extLst>
          </p:cNvPr>
          <p:cNvGrpSpPr/>
          <p:nvPr/>
        </p:nvGrpSpPr>
        <p:grpSpPr>
          <a:xfrm>
            <a:off x="8084374" y="3488381"/>
            <a:ext cx="3283200" cy="1980000"/>
            <a:chOff x="8084374" y="3488381"/>
            <a:chExt cx="3283200" cy="19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EC8045-431C-1CD4-4850-1149BBE1E51B}"/>
                    </a:ext>
                  </a:extLst>
                </p14:cNvPr>
                <p14:cNvContentPartPr/>
                <p14:nvPr/>
              </p14:nvContentPartPr>
              <p14:xfrm>
                <a:off x="9223054" y="4116221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EC8045-431C-1CD4-4850-1149BBE1E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60414" y="40532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CF362F8-1BF1-155A-8CC0-E4F62374180E}"/>
                    </a:ext>
                  </a:extLst>
                </p14:cNvPr>
                <p14:cNvContentPartPr/>
                <p14:nvPr/>
              </p14:nvContentPartPr>
              <p14:xfrm>
                <a:off x="9887614" y="4108661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CF362F8-1BF1-155A-8CC0-E4F6237418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24974" y="40460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98D3DB-62E3-A0D3-5DA2-654C5E785DC2}"/>
                    </a:ext>
                  </a:extLst>
                </p14:cNvPr>
                <p14:cNvContentPartPr/>
                <p14:nvPr/>
              </p14:nvContentPartPr>
              <p14:xfrm>
                <a:off x="9204334" y="4739741"/>
                <a:ext cx="653040" cy="205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98D3DB-62E3-A0D3-5DA2-654C5E785D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41694" y="4676741"/>
                  <a:ext cx="778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017448-C962-C928-C5EC-0C8B969FB575}"/>
                    </a:ext>
                  </a:extLst>
                </p14:cNvPr>
                <p14:cNvContentPartPr/>
                <p14:nvPr/>
              </p14:nvContentPartPr>
              <p14:xfrm>
                <a:off x="8455174" y="3488381"/>
                <a:ext cx="2404080" cy="1980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017448-C962-C928-C5EC-0C8B969FB5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2534" y="3425741"/>
                  <a:ext cx="2529720" cy="21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F4576D-2D02-C8F1-581B-20B497EF5B91}"/>
                    </a:ext>
                  </a:extLst>
                </p14:cNvPr>
                <p14:cNvContentPartPr/>
                <p14:nvPr/>
              </p14:nvContentPartPr>
              <p14:xfrm>
                <a:off x="10636414" y="3865661"/>
                <a:ext cx="731160" cy="671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F4576D-2D02-C8F1-581B-20B497EF5B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73414" y="3803021"/>
                  <a:ext cx="85680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B95DDE-29C3-CB99-ABA8-CB5BC449CCD5}"/>
                    </a:ext>
                  </a:extLst>
                </p14:cNvPr>
                <p14:cNvContentPartPr/>
                <p14:nvPr/>
              </p14:nvContentPartPr>
              <p14:xfrm>
                <a:off x="8084374" y="4021181"/>
                <a:ext cx="397440" cy="619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B95DDE-29C3-CB99-ABA8-CB5BC449CC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21734" y="3958181"/>
                  <a:ext cx="523080" cy="74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965713-3335-D52D-9DEE-B1B658193706}"/>
              </a:ext>
            </a:extLst>
          </p:cNvPr>
          <p:cNvGrpSpPr/>
          <p:nvPr/>
        </p:nvGrpSpPr>
        <p:grpSpPr>
          <a:xfrm>
            <a:off x="8929654" y="5444981"/>
            <a:ext cx="1000800" cy="520200"/>
            <a:chOff x="8929654" y="5444981"/>
            <a:chExt cx="1000800" cy="52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3EA0AB-F1DA-5848-87FE-B3FF48CD0C25}"/>
                    </a:ext>
                  </a:extLst>
                </p14:cNvPr>
                <p14:cNvContentPartPr/>
                <p14:nvPr/>
              </p14:nvContentPartPr>
              <p14:xfrm>
                <a:off x="8929654" y="5444981"/>
                <a:ext cx="258120" cy="520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3EA0AB-F1DA-5848-87FE-B3FF48CD0C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67014" y="5382341"/>
                  <a:ext cx="38376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E7DC9D-EFD8-9326-3B9B-4B100E6E6C9E}"/>
                    </a:ext>
                  </a:extLst>
                </p14:cNvPr>
                <p14:cNvContentPartPr/>
                <p14:nvPr/>
              </p14:nvContentPartPr>
              <p14:xfrm>
                <a:off x="9734254" y="5531021"/>
                <a:ext cx="196200" cy="327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E7DC9D-EFD8-9326-3B9B-4B100E6E6C9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71614" y="5468381"/>
                  <a:ext cx="321840" cy="45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34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F8CD-E2B6-810C-FC8D-475F96FF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we didn’t write it down and we lost the chat so we need to do it again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4CC4C-0685-85BA-E50E-4AC99B381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4E97F-2F14-F7AE-F096-C6A57B9912E9}"/>
              </a:ext>
            </a:extLst>
          </p:cNvPr>
          <p:cNvGrpSpPr/>
          <p:nvPr/>
        </p:nvGrpSpPr>
        <p:grpSpPr>
          <a:xfrm>
            <a:off x="5787934" y="4231061"/>
            <a:ext cx="2332080" cy="1726200"/>
            <a:chOff x="5787934" y="4231061"/>
            <a:chExt cx="2332080" cy="172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6EAF7F0-7633-7FA4-6386-43D863034A77}"/>
                    </a:ext>
                  </a:extLst>
                </p14:cNvPr>
                <p14:cNvContentPartPr/>
                <p14:nvPr/>
              </p14:nvContentPartPr>
              <p14:xfrm>
                <a:off x="6849214" y="4597541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6EAF7F0-7633-7FA4-6386-43D863034A7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6214" y="453454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EC2E5EB-2A54-8720-BFC3-274C22AD6B0A}"/>
                    </a:ext>
                  </a:extLst>
                </p14:cNvPr>
                <p14:cNvContentPartPr/>
                <p14:nvPr/>
              </p14:nvContentPartPr>
              <p14:xfrm>
                <a:off x="7517374" y="4603301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EC2E5EB-2A54-8720-BFC3-274C22AD6B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54734" y="454066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27FF2A-54E6-347D-CA10-65CDEA6B9604}"/>
                    </a:ext>
                  </a:extLst>
                </p14:cNvPr>
                <p14:cNvContentPartPr/>
                <p14:nvPr/>
              </p14:nvContentPartPr>
              <p14:xfrm>
                <a:off x="7069174" y="5070941"/>
                <a:ext cx="405360" cy="200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27FF2A-54E6-347D-CA10-65CDEA6B96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6174" y="5008301"/>
                  <a:ext cx="531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4A58D2-1123-9E8E-2832-3A5EB83A78C6}"/>
                    </a:ext>
                  </a:extLst>
                </p14:cNvPr>
                <p14:cNvContentPartPr/>
                <p14:nvPr/>
              </p14:nvContentPartPr>
              <p14:xfrm>
                <a:off x="6146134" y="4231061"/>
                <a:ext cx="1973880" cy="1726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4A58D2-1123-9E8E-2832-3A5EB83A78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83494" y="4168421"/>
                  <a:ext cx="2099520" cy="18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6B532B-C5F5-5F80-657D-799283BC71B2}"/>
                    </a:ext>
                  </a:extLst>
                </p14:cNvPr>
                <p14:cNvContentPartPr/>
                <p14:nvPr/>
              </p14:nvContentPartPr>
              <p14:xfrm>
                <a:off x="5787934" y="5310701"/>
                <a:ext cx="506160" cy="358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6B532B-C5F5-5F80-657D-799283BC71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24934" y="5247701"/>
                  <a:ext cx="6318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455B75-655A-004B-7693-3A0A2127E85D}"/>
                    </a:ext>
                  </a:extLst>
                </p14:cNvPr>
                <p14:cNvContentPartPr/>
                <p14:nvPr/>
              </p14:nvContentPartPr>
              <p14:xfrm>
                <a:off x="7958374" y="5539661"/>
                <a:ext cx="100440" cy="280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455B75-655A-004B-7693-3A0A2127E8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95374" y="5476661"/>
                  <a:ext cx="226080" cy="40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AD93BD-8B01-825B-7CEF-89EF5197FD3B}"/>
              </a:ext>
            </a:extLst>
          </p:cNvPr>
          <p:cNvGrpSpPr/>
          <p:nvPr/>
        </p:nvGrpSpPr>
        <p:grpSpPr>
          <a:xfrm>
            <a:off x="6623494" y="6007301"/>
            <a:ext cx="684360" cy="506520"/>
            <a:chOff x="6623494" y="6007301"/>
            <a:chExt cx="684360" cy="50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8D821A-B1CB-92E9-CB32-B1D1E2C2E38A}"/>
                    </a:ext>
                  </a:extLst>
                </p14:cNvPr>
                <p14:cNvContentPartPr/>
                <p14:nvPr/>
              </p14:nvContentPartPr>
              <p14:xfrm>
                <a:off x="6623494" y="6018101"/>
                <a:ext cx="167400" cy="495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8D821A-B1CB-92E9-CB32-B1D1E2C2E3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60494" y="5955461"/>
                  <a:ext cx="29304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AD0D44-1F07-C445-9CC7-5C74892D68B3}"/>
                    </a:ext>
                  </a:extLst>
                </p14:cNvPr>
                <p14:cNvContentPartPr/>
                <p14:nvPr/>
              </p14:nvContentPartPr>
              <p14:xfrm>
                <a:off x="7205254" y="6007301"/>
                <a:ext cx="102600" cy="480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AD0D44-1F07-C445-9CC7-5C74892D68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42254" y="5944661"/>
                  <a:ext cx="228240" cy="60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011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017DCD-59B6-D9D2-4906-F9302A81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6" y="-24714"/>
            <a:ext cx="11475946" cy="2267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A45F0-E1F0-3DAC-8601-BB3CDF47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6" y="2308132"/>
            <a:ext cx="11496340" cy="2044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7AD6B-6480-D4EE-3EF5-1860FFE9A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76" y="4429893"/>
            <a:ext cx="11475946" cy="26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0861-0649-E482-D5E9-1F7DAD40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will lie to your face and cite sources while it does so.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FF714-080C-1B61-BC9D-87391EC5E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5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63C53-231D-931D-4FA2-6CA6E474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3" y="489979"/>
            <a:ext cx="1729946" cy="1974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F9358-C88A-BB34-F2BF-A6612A47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25" y="-196246"/>
            <a:ext cx="16614526" cy="10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2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3742-6952-D31A-44AE-A758C5EA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a picture of a spreadsheet, not a spreadsheet. Very different. But we can give it a spreadsheet instead. And what happens? Right answer!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4E4CA-8AE4-8D30-C85C-E447B25DC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7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B2F3C-C28B-D700-F36C-7EC4F7C6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19" y="272725"/>
            <a:ext cx="7772400" cy="6312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520AE-ACF9-0F64-8260-BC50CDC2F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" y="1046033"/>
            <a:ext cx="1729946" cy="19741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912CD7-A3EE-E259-16FC-17D710CFAFF5}"/>
                  </a:ext>
                </a:extLst>
              </p14:cNvPr>
              <p14:cNvContentPartPr/>
              <p14:nvPr/>
            </p14:nvContentPartPr>
            <p14:xfrm>
              <a:off x="1188574" y="3404141"/>
              <a:ext cx="2723760" cy="2196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912CD7-A3EE-E259-16FC-17D710CFAF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5574" y="3341141"/>
                <a:ext cx="2849400" cy="23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75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B63BB-F0BF-B446-75D9-02D70AEF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682" y="-2826181"/>
            <a:ext cx="13915767" cy="11302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1D56A-59FD-BD48-94A7-42D6D33E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54" y="556054"/>
            <a:ext cx="21538228" cy="1892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6E7F0-55BA-E1FD-EFA9-B8BADD85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90873">
            <a:off x="-669325" y="3591911"/>
            <a:ext cx="15049947" cy="1322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C4D8-0F8E-81B7-5ABD-3F4EA042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6368">
            <a:off x="2852352" y="3367141"/>
            <a:ext cx="16193388" cy="14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859CF4-3E6E-A675-A26D-715CF7111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682" y="-2826181"/>
            <a:ext cx="13915767" cy="113020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C945D7-C1DA-95DA-CA39-C9B9D26DD51D}"/>
                  </a:ext>
                </a:extLst>
              </p14:cNvPr>
              <p14:cNvContentPartPr/>
              <p14:nvPr/>
            </p14:nvContentPartPr>
            <p14:xfrm>
              <a:off x="7552849" y="2374103"/>
              <a:ext cx="735480" cy="1180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C945D7-C1DA-95DA-CA39-C9B9D26DD5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0209" y="2311463"/>
                <a:ext cx="861120" cy="1306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48440F5-EFFD-EE45-B056-03B4A9679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25911">
            <a:off x="-380549" y="-340693"/>
            <a:ext cx="12953097" cy="33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CE39-1A70-2457-4856-3301B920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guarantee you it is right, we’ll come back to how later. So what’s the point of learning to 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8771-BED0-7BCB-0B24-E90B39E6D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6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6EE8-2CF2-E1A0-A898-B174AC42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A1D3D-54B1-7624-35B9-82F82006B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special</a:t>
            </a:r>
          </a:p>
        </p:txBody>
      </p:sp>
    </p:spTree>
    <p:extLst>
      <p:ext uri="{BB962C8B-B14F-4D97-AF65-F5344CB8AC3E}">
        <p14:creationId xmlns:p14="http://schemas.microsoft.com/office/powerpoint/2010/main" val="367127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3771-0E51-30F4-224D-9728AAEE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1) Knowing what’s possible instead of only knowing what the AI knows, 2) You’re smarter than AI, 3) It’s teamwork, 4)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711F-EFD9-9F6B-53AF-65E94EC2F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9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ED42-AF7A-B500-CC79-310A28A7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editor is never going to read a ChatGPT conversation and trust it. You’ll probably lose it anyway. (we’ll talk more about why later)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D60B6-6287-BE41-B28B-849F9332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41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D0197B-67D8-A752-34D7-C728E089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93" y="469557"/>
            <a:ext cx="6408525" cy="5993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9707A9-68D5-40EE-C246-83E000F3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783">
            <a:off x="6250020" y="645076"/>
            <a:ext cx="6487803" cy="57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EC94-862B-C8B3-E9A4-1939F144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scientists use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8112C-7EDC-5E07-7FA3-288CF2399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(AI can write for you in notebooks too)</a:t>
            </a:r>
          </a:p>
        </p:txBody>
      </p:sp>
    </p:spTree>
    <p:extLst>
      <p:ext uri="{BB962C8B-B14F-4D97-AF65-F5344CB8AC3E}">
        <p14:creationId xmlns:p14="http://schemas.microsoft.com/office/powerpoint/2010/main" val="8478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85EB-B0C3-1B43-B62E-571203AD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camps: Python and R. We use Python, more flexible. Other people use R, sometimes it looks nicer.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F2BCE-4534-2C3C-6CB8-DF093934B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0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B7C01-2EA7-8C08-6D23-7851FC86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some examples of what notebooks look like. It’s a conversation.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56CF0-11C3-8824-8C74-4797375C3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14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B5DF-0CB2-F838-7D1C-E88B93CE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see all sorts of stories made with this. People publish their notebooks.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FF43B-767C-51F4-345A-62B461E33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 not as much anymore because it’s more Normal</a:t>
            </a:r>
          </a:p>
        </p:txBody>
      </p:sp>
    </p:spTree>
    <p:extLst>
      <p:ext uri="{BB962C8B-B14F-4D97-AF65-F5344CB8AC3E}">
        <p14:creationId xmlns:p14="http://schemas.microsoft.com/office/powerpoint/2010/main" val="346556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46BCF-AF3B-9F06-F42E-B074DD86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43" y="0"/>
            <a:ext cx="10159313" cy="6921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6D7C4-2969-705E-C4FD-235C693CC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440" y="927627"/>
            <a:ext cx="6386028" cy="5066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D5A0B-57A6-9600-24CE-250C48DC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31" y="577209"/>
            <a:ext cx="5132559" cy="5703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9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CD88D-BDCE-175A-D0AD-B9C8E1EC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51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991B56-3817-F919-5721-33BA4683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75933"/>
            <a:ext cx="5927124" cy="4856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390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11E68-E28F-1FF8-C678-3547E4D6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08" y="237137"/>
            <a:ext cx="7772400" cy="996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ED55BC-95FE-E00B-94CE-6F42EE0D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3" y="1334530"/>
            <a:ext cx="5392749" cy="5782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43D73-49DB-41C3-D163-162E0571A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595" y="1495168"/>
            <a:ext cx="5881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7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D68B2-2C3F-061D-3BC2-D3D32B59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99.999% and 99.999%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402EF-9901-EF3F-1AB5-7C0592A7A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12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95CDB-5726-DF75-2489-EE4F8E84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51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F91E3-C175-A32E-8E83-7721FC3D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47" y="1154980"/>
            <a:ext cx="5194300" cy="4813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357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A8B7-237A-44E1-85A5-1EFAE8E0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reproduce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84926-A1BD-6675-0DE4-3165F1E5B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45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DA02-C903-DE6C-A0EA-72EEB321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python, learn one fundamental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80CA8-4636-C3CE-8842-FCBED6F52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12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E0B9-8B05-3E74-088F-1E4D5933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worst parts of a data journalist’s life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1D453-EBC3-BC8A-0B4B-0B48F3C3A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91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2B14-AB22-D9B6-E427-4D6147DD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skip setup. If you want to learn how to do it I will tell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769E-8822-85C3-13C7-14ADBCE23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63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237E-E4AE-7C5E-D1D1-B2E8BA23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. Here’s a link. We’ll read in a file. Look at the first five.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BCC5A-DD99-4275-CE11-F942C5BC7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some with </a:t>
            </a:r>
            <a:r>
              <a:rPr lang="en-US" dirty="0" err="1"/>
              <a:t>countries.csv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80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624C-2E6D-0CF7-379F-F806B200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pandas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F634F-21C9-A60A-0454-E367C9CA8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09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D613-439E-1278-27BA-A4492DA4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reason why you do data journalism is scale. Number of rows, number of files, number of differences, across time, etc.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22A6E-ED25-F8A8-C272-41DF7C90C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little thing you learn you get more power</a:t>
            </a:r>
          </a:p>
        </p:txBody>
      </p:sp>
    </p:spTree>
    <p:extLst>
      <p:ext uri="{BB962C8B-B14F-4D97-AF65-F5344CB8AC3E}">
        <p14:creationId xmlns:p14="http://schemas.microsoft.com/office/powerpoint/2010/main" val="1659085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CEB1C-9213-1CC1-0EAF-1C0012C7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thing from Lighthouse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0417-0C1C-3C45-0796-2DA9CC50B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teaches you regular expressions. They are awful, they are a way of getting out structured data. But because we know pandas we know what we are doing. If a new one is released tomorrow we can just run the same code again.</a:t>
            </a:r>
          </a:p>
        </p:txBody>
      </p:sp>
    </p:spTree>
    <p:extLst>
      <p:ext uri="{BB962C8B-B14F-4D97-AF65-F5344CB8AC3E}">
        <p14:creationId xmlns:p14="http://schemas.microsoft.com/office/powerpoint/2010/main" val="2174388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F5D-FFD1-D2B5-6DDF-5839A2AE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Everything uses pandas. Everyone uses pandas. ChatGPT uses pandas, it can help you with anything.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74FB0-4ACE-8B8B-ED60-45AB03E1E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34D4-87E6-F71A-3348-81B0E253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0.0001% of 0.0001%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1B8C3-62EE-2ACB-EB17-734BDCFBA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27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DA4E36-B96A-A9EE-9CA4-73EE9004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5" y="0"/>
            <a:ext cx="694576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C48A6-4967-8E18-B3AF-9FA4DDF56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57" y="0"/>
            <a:ext cx="4820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50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75018D-73B2-DCD2-70A3-4653053A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94" y="0"/>
            <a:ext cx="9045146" cy="9061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F5492-0BF5-ADA5-9BAD-BE5D633F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962"/>
            <a:ext cx="383646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A202E5-9661-A1B4-E308-AA98EE9EDEC9}"/>
                  </a:ext>
                </a:extLst>
              </p14:cNvPr>
              <p14:cNvContentPartPr/>
              <p14:nvPr/>
            </p14:nvContentPartPr>
            <p14:xfrm>
              <a:off x="1153654" y="3171221"/>
              <a:ext cx="3023640" cy="610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A202E5-9661-A1B4-E308-AA98EE9ED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014" y="3108581"/>
                <a:ext cx="3149280" cy="7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527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BFB0A-53B8-9288-BF21-984A65F7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90662">
            <a:off x="2939014" y="2268115"/>
            <a:ext cx="7772400" cy="476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F386-7953-3144-6FC6-0863D75E3187}"/>
              </a:ext>
            </a:extLst>
          </p:cNvPr>
          <p:cNvSpPr txBox="1"/>
          <p:nvPr/>
        </p:nvSpPr>
        <p:spPr>
          <a:xfrm>
            <a:off x="296563" y="438887"/>
            <a:ext cx="10480883" cy="1631216"/>
          </a:xfrm>
          <a:prstGeom prst="rect">
            <a:avLst/>
          </a:prstGeom>
          <a:solidFill>
            <a:srgbClr val="E51B00"/>
          </a:solidFill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Cooper Black" panose="0208090404030B020404" pitchFamily="18" charset="77"/>
              </a:rPr>
              <a:t>DON’T FORGET</a:t>
            </a:r>
          </a:p>
        </p:txBody>
      </p:sp>
    </p:spTree>
    <p:extLst>
      <p:ext uri="{BB962C8B-B14F-4D97-AF65-F5344CB8AC3E}">
        <p14:creationId xmlns:p14="http://schemas.microsoft.com/office/powerpoint/2010/main" val="2761869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E729-80C6-F6C7-D351-64BCBF9C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62" y="272725"/>
            <a:ext cx="7772400" cy="631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A4B7C0-7610-FBD1-E26E-3CF4DFC6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1658">
            <a:off x="5417760" y="1210110"/>
            <a:ext cx="6454458" cy="52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8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07B9E5-CB79-2067-DEDA-93F8B694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9" y="308920"/>
            <a:ext cx="3970158" cy="1618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978711-5445-8B6E-3A8E-E8C66E9E6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21" y="497741"/>
            <a:ext cx="7772400" cy="58625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E74C98-A1D1-1D89-4343-6E542FC9C681}"/>
                  </a:ext>
                </a:extLst>
              </p14:cNvPr>
              <p14:cNvContentPartPr/>
              <p14:nvPr/>
            </p14:nvContentPartPr>
            <p14:xfrm>
              <a:off x="1036654" y="2051981"/>
              <a:ext cx="3086280" cy="1733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E74C98-A1D1-1D89-4343-6E542FC9C6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014" y="1988981"/>
                <a:ext cx="3211920" cy="18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7761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7E424-3B59-29DC-AC9D-2815B2C4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94" y="292271"/>
            <a:ext cx="11155612" cy="745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907A16-AE54-5EAF-BDC7-89EC06AB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4" y="1483129"/>
            <a:ext cx="10703011" cy="742046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5DA7C6-D831-7407-A6C7-BA8296933FA3}"/>
              </a:ext>
            </a:extLst>
          </p:cNvPr>
          <p:cNvGrpSpPr/>
          <p:nvPr/>
        </p:nvGrpSpPr>
        <p:grpSpPr>
          <a:xfrm>
            <a:off x="1951774" y="1177901"/>
            <a:ext cx="9392400" cy="64080"/>
            <a:chOff x="1951774" y="1177901"/>
            <a:chExt cx="9392400" cy="6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03A3EE3-0B9F-DD5A-CD63-5E6E002EBC99}"/>
                    </a:ext>
                  </a:extLst>
                </p14:cNvPr>
                <p14:cNvContentPartPr/>
                <p14:nvPr/>
              </p14:nvContentPartPr>
              <p14:xfrm>
                <a:off x="1951774" y="1177901"/>
                <a:ext cx="5644440" cy="58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03A3EE3-0B9F-DD5A-CD63-5E6E002EBC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88774" y="1114901"/>
                  <a:ext cx="5770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D62E2D6-4CAE-2A33-471D-AC49CE97456A}"/>
                    </a:ext>
                  </a:extLst>
                </p14:cNvPr>
                <p14:cNvContentPartPr/>
                <p14:nvPr/>
              </p14:nvContentPartPr>
              <p14:xfrm>
                <a:off x="8212174" y="1217861"/>
                <a:ext cx="1371600" cy="24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D62E2D6-4CAE-2A33-471D-AC49CE9745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49534" y="1154861"/>
                  <a:ext cx="1497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C27E071-6CA3-9ED3-B3BD-18B830FFBE85}"/>
                    </a:ext>
                  </a:extLst>
                </p14:cNvPr>
                <p14:cNvContentPartPr/>
                <p14:nvPr/>
              </p14:nvContentPartPr>
              <p14:xfrm>
                <a:off x="10132054" y="1205621"/>
                <a:ext cx="1212120" cy="14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C27E071-6CA3-9ED3-B3BD-18B830FFBE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69414" y="1142621"/>
                  <a:ext cx="1337760" cy="14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8406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BEB74-3BEF-A1DD-A38D-EC68707D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76" b="12430"/>
          <a:stretch>
            <a:fillRect/>
          </a:stretch>
        </p:blipFill>
        <p:spPr>
          <a:xfrm>
            <a:off x="195648" y="345989"/>
            <a:ext cx="11441402" cy="642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10E1D3-AAE7-2E00-C095-4BB1BC81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8" y="2118843"/>
            <a:ext cx="11637050" cy="21851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0B6F30-C41A-C41A-022F-7F0FD069AEC2}"/>
              </a:ext>
            </a:extLst>
          </p:cNvPr>
          <p:cNvGrpSpPr/>
          <p:nvPr/>
        </p:nvGrpSpPr>
        <p:grpSpPr>
          <a:xfrm>
            <a:off x="6683974" y="756341"/>
            <a:ext cx="4775760" cy="94320"/>
            <a:chOff x="6683974" y="756341"/>
            <a:chExt cx="4775760" cy="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DEDFBF-BED6-6F7C-5C4F-DB11F077BD7B}"/>
                    </a:ext>
                  </a:extLst>
                </p14:cNvPr>
                <p14:cNvContentPartPr/>
                <p14:nvPr/>
              </p14:nvContentPartPr>
              <p14:xfrm>
                <a:off x="6683974" y="808181"/>
                <a:ext cx="1987560" cy="20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DEDFBF-BED6-6F7C-5C4F-DB11F077BD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21334" y="745181"/>
                  <a:ext cx="2113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A07449B-0647-387C-2FB2-CFF4EDA0A6BF}"/>
                    </a:ext>
                  </a:extLst>
                </p14:cNvPr>
                <p14:cNvContentPartPr/>
                <p14:nvPr/>
              </p14:nvContentPartPr>
              <p14:xfrm>
                <a:off x="9039454" y="756341"/>
                <a:ext cx="2420280" cy="94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A07449B-0647-387C-2FB2-CFF4EDA0A6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76454" y="693701"/>
                  <a:ext cx="254592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269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6B9BD-6397-EAAE-CAE1-27A7C04F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" y="242980"/>
            <a:ext cx="11637050" cy="2185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429A0-E1A6-4961-0A34-E1CF3504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5" y="3006510"/>
            <a:ext cx="11441402" cy="17210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FB23F3-ABC1-13D5-0B50-E7D7010C159A}"/>
                  </a:ext>
                </a:extLst>
              </p14:cNvPr>
              <p14:cNvContentPartPr/>
              <p14:nvPr/>
            </p14:nvContentPartPr>
            <p14:xfrm>
              <a:off x="8216961" y="1906998"/>
              <a:ext cx="431280" cy="1235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FB23F3-ABC1-13D5-0B50-E7D7010C1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4321" y="1843998"/>
                <a:ext cx="556920" cy="13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6B94BD-9A1E-0D83-47A3-CFF0026C6D6E}"/>
                  </a:ext>
                </a:extLst>
              </p14:cNvPr>
              <p14:cNvContentPartPr/>
              <p14:nvPr/>
            </p14:nvContentPartPr>
            <p14:xfrm>
              <a:off x="9804921" y="1851558"/>
              <a:ext cx="516600" cy="1363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6B94BD-9A1E-0D83-47A3-CFF0026C6D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1921" y="1788918"/>
                <a:ext cx="642240" cy="1488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854A1FC-C48F-229D-2EF1-E80BDC2BF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9011">
            <a:off x="1425025" y="2071683"/>
            <a:ext cx="2711615" cy="129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9164F-7574-7E5D-50E2-28DC74BF2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20618">
            <a:off x="4953130" y="3510133"/>
            <a:ext cx="6527661" cy="40045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B38D5D-4F7A-0ACA-6311-F94A52E5D2D8}"/>
                  </a:ext>
                </a:extLst>
              </p14:cNvPr>
              <p14:cNvContentPartPr/>
              <p14:nvPr/>
            </p14:nvContentPartPr>
            <p14:xfrm>
              <a:off x="3830974" y="2472101"/>
              <a:ext cx="2060640" cy="667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B38D5D-4F7A-0ACA-6311-F94A52E5D2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8334" y="2409101"/>
                <a:ext cx="2186280" cy="79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7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52B1D-9F5C-D6CC-2B38-B7044F48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448"/>
            <a:ext cx="5778155" cy="5424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B916C-D7EE-FA93-2D1D-3F66FC86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52" y="500448"/>
            <a:ext cx="6257948" cy="4720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AF87FE-40A5-FD74-C742-928BFE68F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050" y="5220729"/>
            <a:ext cx="6257949" cy="14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0603B-2221-505E-31BD-7AE6F8EF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3632"/>
            <a:ext cx="5976551" cy="3149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F2948-9F8A-8200-C404-0F856AF8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1" y="395416"/>
            <a:ext cx="5812092" cy="6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2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6ECF-5C89-949D-7774-DE7CED11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focusing on the second half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C1965-4A5F-4C19-6692-E5D6E4CA7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90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649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AA12-0357-F6B5-F4F1-CB42EA4B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a bunch of PDFs. Let’s go back to our PDF. How did we turn it into a CSV?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239D8-3742-7910-DEC5-FCF1F50CC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99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1C98-325A-A235-A6EF-3C3B6F1F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we’ll use Python.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D17F7-0B4C-7EAD-999E-C706B830B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silly, until it isn’t. I give you one line of code. We use AI to get the rest of the code.</a:t>
            </a:r>
          </a:p>
        </p:txBody>
      </p:sp>
    </p:spTree>
    <p:extLst>
      <p:ext uri="{BB962C8B-B14F-4D97-AF65-F5344CB8AC3E}">
        <p14:creationId xmlns:p14="http://schemas.microsoft.com/office/powerpoint/2010/main" val="253042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FD27-E1CB-B110-86EF-E48E4ECE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isn’t, because it allows us to scale. Let’s tell ChatGPT what we want to do.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4700D-41D2-62EB-221A-F044CACE2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scraped these all a while ago. It’s different.</a:t>
            </a:r>
          </a:p>
        </p:txBody>
      </p:sp>
    </p:spTree>
    <p:extLst>
      <p:ext uri="{BB962C8B-B14F-4D97-AF65-F5344CB8AC3E}">
        <p14:creationId xmlns:p14="http://schemas.microsoft.com/office/powerpoint/2010/main" val="2021267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B04D-CD1A-6B6E-CD91-7E49BAFC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time we get an error we push it back into ChatGPT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65038-9441-A0F8-5C72-218D263CF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it comes back with an answer. And we think through it.</a:t>
            </a:r>
          </a:p>
        </p:txBody>
      </p:sp>
    </p:spTree>
    <p:extLst>
      <p:ext uri="{BB962C8B-B14F-4D97-AF65-F5344CB8AC3E}">
        <p14:creationId xmlns:p14="http://schemas.microsoft.com/office/powerpoint/2010/main" val="1938923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D5C8-E5A1-CF37-300C-3F579A6D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look what we did, we have a big </a:t>
            </a:r>
            <a:r>
              <a:rPr lang="en-US" dirty="0" err="1"/>
              <a:t>ol</a:t>
            </a:r>
            <a:r>
              <a:rPr lang="en-US" dirty="0"/>
              <a:t>’ dataset. And we can then ask ChatGPT questions if they’re simple or use pandas if not.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40157-AE5D-5D5A-C1FB-CDD829876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48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AF60-7C95-3293-1E2D-F8F4D326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all you have is a hammer everything looks like a nail, but there are many things that can be solved with a hammer.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67EC-E374-73F9-6FEB-24EDC6F72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14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55A9-61DE-C3F0-457C-BFAD326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had all of these wild documents, but where did they come from?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3E72A-114B-C4E3-F92D-CDE3696D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2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3A26-04EC-3431-EDC0-6380F902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website. It has a bunch of things on it. I had to download them.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BA974-A05F-1572-3617-4A3F5D88C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55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A0F3-38F0-AB68-EFE4-A61FE209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them ourselves: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344E8-94F4-7FD8-FAB2-F1564CCB2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8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775F-0802-3E90-578E-44195E7E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don’t we just use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0C23F-4519-67CF-5BE8-8F53280D8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will. It does two things: works perfectly and lies to your face.</a:t>
            </a:r>
          </a:p>
        </p:txBody>
      </p:sp>
    </p:spTree>
    <p:extLst>
      <p:ext uri="{BB962C8B-B14F-4D97-AF65-F5344CB8AC3E}">
        <p14:creationId xmlns:p14="http://schemas.microsoft.com/office/powerpoint/2010/main" val="1080028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5647-1A3D-B720-2E84-EB82037A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Unstructured data is data that isn’t computer-y. We need to make it computer-y. Web pages are the most common version of it.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51118-40B3-0FE9-144C-92C749853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57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4DBC-7280-1346-E2A9-FF4AC2E9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a page about </a:t>
            </a:r>
            <a:r>
              <a:rPr lang="en-US" dirty="0" err="1"/>
              <a:t>pokemon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C5693-1260-364A-8644-2E51C0F4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2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64E6-91F3-7D90-83E4-0768B81C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code about </a:t>
            </a:r>
            <a:r>
              <a:rPr lang="en-US" dirty="0" err="1"/>
              <a:t>pokemon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E889B-73EF-7A11-E03A-64F831249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77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093E-8BB1-EFE8-4E69-00F49697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like one, your computer likes the other.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E452B-E744-60DE-3207-6B8D1C7EC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5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2A4F-03FE-984D-6CB6-2299FB3B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good story is build on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FC133-2570-F498-6D51-2245B0578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380820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65A9-ADF7-76B3-60B6-586BB410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need to learn to code. Maybe you just use a lot of different tools.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2F7A-0D35-BA98-DDD7-E65AE186E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mean it’s better if you can code but for now it’s ok to not code.</a:t>
            </a:r>
          </a:p>
        </p:txBody>
      </p:sp>
    </p:spTree>
    <p:extLst>
      <p:ext uri="{BB962C8B-B14F-4D97-AF65-F5344CB8AC3E}">
        <p14:creationId xmlns:p14="http://schemas.microsoft.com/office/powerpoint/2010/main" val="2922910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2895-3520-AC99-F800-4C822CB0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downloader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DF9DC-A154-029E-0872-8CE022C38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65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C8D6-1A11-16D7-DDDA-910778AD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now it’s on a different page, we can’t just download it. Instead we need to scrape.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414CC-B39D-DA15-5ADC-09507C381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find an extension that does this well is awful.</a:t>
            </a:r>
          </a:p>
        </p:txBody>
      </p:sp>
    </p:spTree>
    <p:extLst>
      <p:ext uri="{BB962C8B-B14F-4D97-AF65-F5344CB8AC3E}">
        <p14:creationId xmlns:p14="http://schemas.microsoft.com/office/powerpoint/2010/main" val="3310982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8E50-6A8A-5F3A-C084-306DCC48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now we got all of the URLs. We could use ChatGPT to filter them, but that’s boring.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77C1C-EA52-517C-71C1-D42879E82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download them all. We’ll use </a:t>
            </a:r>
          </a:p>
        </p:txBody>
      </p:sp>
    </p:spTree>
    <p:extLst>
      <p:ext uri="{BB962C8B-B14F-4D97-AF65-F5344CB8AC3E}">
        <p14:creationId xmlns:p14="http://schemas.microsoft.com/office/powerpoint/2010/main" val="3970280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2BBF-0716-5432-6DE7-CD16DCA2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6501B-30A0-0224-C714-A10C05983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4BDA-2097-B7EE-BAB0-51EED00A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structured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7A4A0-710C-5B6E-6084-9D3C2CF2D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7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DDF6-7E2C-262F-FAFD-C6026C3E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them into </a:t>
            </a:r>
            <a:r>
              <a:rPr lang="en-US" dirty="0" err="1"/>
              <a:t>NotebookLM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9AFA1-D6DD-7F38-E412-95736F880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fine, you can ask questions, get answers, it’s great.</a:t>
            </a:r>
          </a:p>
        </p:txBody>
      </p:sp>
    </p:spTree>
    <p:extLst>
      <p:ext uri="{BB962C8B-B14F-4D97-AF65-F5344CB8AC3E}">
        <p14:creationId xmlns:p14="http://schemas.microsoft.com/office/powerpoint/2010/main" val="1447088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D8D-CA10-41F9-9A1C-D7C65260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scrape more than just web pages, you can also scrape pdfs.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771D5-C248-1C99-9B9F-0AA6DC47F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you have to use code for this and AI is bad at the code.</a:t>
            </a:r>
          </a:p>
        </p:txBody>
      </p:sp>
    </p:spTree>
    <p:extLst>
      <p:ext uri="{BB962C8B-B14F-4D97-AF65-F5344CB8AC3E}">
        <p14:creationId xmlns:p14="http://schemas.microsoft.com/office/powerpoint/2010/main" val="1858043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EE83-0015-DF97-D9BB-F663CB62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you write a little code and then tell ChatGPT to extend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D5D2F-4035-57DE-108A-3E6BC6E08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you are doing great</a:t>
            </a:r>
          </a:p>
        </p:txBody>
      </p:sp>
    </p:spTree>
    <p:extLst>
      <p:ext uri="{BB962C8B-B14F-4D97-AF65-F5344CB8AC3E}">
        <p14:creationId xmlns:p14="http://schemas.microsoft.com/office/powerpoint/2010/main" val="293664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FBBB-2FE9-2E43-78CB-D28CC87C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learn how to do things, here’s how to do 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A9706-3FFF-B09F-3FEB-8BC4ACE89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4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A530-3617-0C31-CE70-2602E32B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A07CB-721C-53F9-9C93-DFA6D9EEB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9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151EE3-0A1F-A895-D18A-5E16D1BC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16" y="0"/>
            <a:ext cx="10327871" cy="9739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AE628-F047-E573-F4F6-AEC84EE36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0186" r="10070" b="11990"/>
          <a:stretch>
            <a:fillRect/>
          </a:stretch>
        </p:blipFill>
        <p:spPr>
          <a:xfrm rot="21400528">
            <a:off x="230098" y="1378794"/>
            <a:ext cx="2864288" cy="24786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87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ABABC4-14C4-D5F1-1DF5-ABBAB28E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0" y="272725"/>
            <a:ext cx="7772400" cy="631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C26F0-50F4-2754-2745-34DBC7DC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0186" r="10070" b="11990"/>
          <a:stretch>
            <a:fillRect/>
          </a:stretch>
        </p:blipFill>
        <p:spPr>
          <a:xfrm rot="21400528">
            <a:off x="8360844" y="600318"/>
            <a:ext cx="2864288" cy="2478679"/>
          </a:xfrm>
          <a:prstGeom prst="rect">
            <a:avLst/>
          </a:prstGeom>
          <a:ln w="1270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841062-0212-A19F-FEE8-3CA879C11E31}"/>
                  </a:ext>
                </a:extLst>
              </p14:cNvPr>
              <p14:cNvContentPartPr/>
              <p14:nvPr/>
            </p14:nvContentPartPr>
            <p14:xfrm>
              <a:off x="5442500" y="3429000"/>
              <a:ext cx="4853520" cy="1935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841062-0212-A19F-FEE8-3CA879C11E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9860" y="3366360"/>
                <a:ext cx="4979160" cy="20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76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902</Words>
  <Application>Microsoft Macintosh PowerPoint</Application>
  <PresentationFormat>Widescreen</PresentationFormat>
  <Paragraphs>68</Paragraphs>
  <Slides>74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Aptos</vt:lpstr>
      <vt:lpstr>Aptos Display</vt:lpstr>
      <vt:lpstr>Arial</vt:lpstr>
      <vt:lpstr>Cooper Black</vt:lpstr>
      <vt:lpstr>Office Theme</vt:lpstr>
      <vt:lpstr>Advanced Data Journalism Part I: Structured Data</vt:lpstr>
      <vt:lpstr>What is data journalism?</vt:lpstr>
      <vt:lpstr>99.999% and 99.999%</vt:lpstr>
      <vt:lpstr>0.0001% of 0.0001%</vt:lpstr>
      <vt:lpstr>We’re focusing on the second half</vt:lpstr>
      <vt:lpstr>Why don’t we just use AI?</vt:lpstr>
      <vt:lpstr>Starting point: structured data</vt:lpstr>
      <vt:lpstr>PowerPoint Presentation</vt:lpstr>
      <vt:lpstr>PowerPoint Presentation</vt:lpstr>
      <vt:lpstr>PowerPoint Presentation</vt:lpstr>
      <vt:lpstr>But then we didn’t write it down and we lost the chat so we need to do it again</vt:lpstr>
      <vt:lpstr>PowerPoint Presentation</vt:lpstr>
      <vt:lpstr>It will lie to your face and cite sources while it does so.</vt:lpstr>
      <vt:lpstr>PowerPoint Presentation</vt:lpstr>
      <vt:lpstr>It’s a picture of a spreadsheet, not a spreadsheet. Very different. But we can give it a spreadsheet instead. And what happens? Right answer!</vt:lpstr>
      <vt:lpstr>PowerPoint Presentation</vt:lpstr>
      <vt:lpstr>PowerPoint Presentation</vt:lpstr>
      <vt:lpstr>PowerPoint Presentation</vt:lpstr>
      <vt:lpstr>I guarantee you it is right, we’ll come back to how later. So what’s the point of learning to code?</vt:lpstr>
      <vt:lpstr>1) Knowing what’s possible instead of only knowing what the AI knows, 2) You’re smarter than AI, 3) It’s teamwork, 4) communication</vt:lpstr>
      <vt:lpstr>Your editor is never going to read a ChatGPT conversation and trust it. You’ll probably lose it anyway. (we’ll talk more about why later)</vt:lpstr>
      <vt:lpstr>PowerPoint Presentation</vt:lpstr>
      <vt:lpstr>Data scientists use notebooks</vt:lpstr>
      <vt:lpstr>Two camps: Python and R. We use Python, more flexible. Other people use R, sometimes it looks nicer.</vt:lpstr>
      <vt:lpstr>Here are some examples of what notebooks look like. It’s a conversation.</vt:lpstr>
      <vt:lpstr>You can see all sorts of stories made with this. People publish their notebooks.</vt:lpstr>
      <vt:lpstr>PowerPoint Presentation</vt:lpstr>
      <vt:lpstr>PowerPoint Presentation</vt:lpstr>
      <vt:lpstr>PowerPoint Presentation</vt:lpstr>
      <vt:lpstr>PowerPoint Presentation</vt:lpstr>
      <vt:lpstr>Easy to reproduce</vt:lpstr>
      <vt:lpstr>How to run python, learn one fundamental tool</vt:lpstr>
      <vt:lpstr>Two worst parts of a data journalist’s life</vt:lpstr>
      <vt:lpstr>We will skip setup. If you want to learn how to do it I will tell you.</vt:lpstr>
      <vt:lpstr>Google colab. Here’s a link. We’ll read in a file. Look at the first five.</vt:lpstr>
      <vt:lpstr>More pandas</vt:lpstr>
      <vt:lpstr>The reason why you do data journalism is scale. Number of rows, number of files, number of differences, across time, etc.</vt:lpstr>
      <vt:lpstr>Here’s a thing from Lighthouse Reports</vt:lpstr>
      <vt:lpstr>Everything uses pandas. Everyone uses pandas. ChatGPT uses pandas, it can help you with anything.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 are a bunch of PDFs. Let’s go back to our PDF. How did we turn it into a CSV?</vt:lpstr>
      <vt:lpstr>Instead we’ll use Python.</vt:lpstr>
      <vt:lpstr>But it isn’t, because it allows us to scale. Let’s tell ChatGPT what we want to do.</vt:lpstr>
      <vt:lpstr>Every time we get an error we push it back into ChatGPT</vt:lpstr>
      <vt:lpstr>Now look what we did, we have a big ol’ dataset. And we can then ask ChatGPT questions if they’re simple or use pandas if not.</vt:lpstr>
      <vt:lpstr>When all you have is a hammer everything looks like a nail, but there are many things that can be solved with a hammer.</vt:lpstr>
      <vt:lpstr>I had all of these wild documents, but where did they come from?</vt:lpstr>
      <vt:lpstr>This website. It has a bunch of things on it. I had to download them.</vt:lpstr>
      <vt:lpstr>Let’s get them ourselves: scraping</vt:lpstr>
      <vt:lpstr>Unstructured data is data that isn’t computer-y. We need to make it computer-y. Web pages are the most common version of it.</vt:lpstr>
      <vt:lpstr>Here is a page about pokemon</vt:lpstr>
      <vt:lpstr>Here is code about pokemon</vt:lpstr>
      <vt:lpstr>You like one, your computer likes the other.</vt:lpstr>
      <vt:lpstr>Every good story is build on scraping</vt:lpstr>
      <vt:lpstr>You don’t need to learn to code. Maybe you just use a lot of different tools. </vt:lpstr>
      <vt:lpstr>PDF downloader</vt:lpstr>
      <vt:lpstr>But now it’s on a different page, we can’t just download it. Instead we need to scrape.</vt:lpstr>
      <vt:lpstr>OK now we got all of the URLs. We could use ChatGPT to filter them, but that’s boring.</vt:lpstr>
      <vt:lpstr>Download them</vt:lpstr>
      <vt:lpstr>Put them into NotebookLM</vt:lpstr>
      <vt:lpstr>You can scrape more than just web pages, you can also scrape pdfs.</vt:lpstr>
      <vt:lpstr>But you write a little code and then tell ChatGPT to extend it</vt:lpstr>
      <vt:lpstr>If you want to learn how to do things, here’s how to do things</vt:lpstr>
      <vt:lpstr>DONE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Soma</dc:creator>
  <cp:lastModifiedBy>Jonathan Soma</cp:lastModifiedBy>
  <cp:revision>14</cp:revision>
  <dcterms:created xsi:type="dcterms:W3CDTF">2025-08-24T22:45:19Z</dcterms:created>
  <dcterms:modified xsi:type="dcterms:W3CDTF">2025-08-25T10:47:12Z</dcterms:modified>
</cp:coreProperties>
</file>